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334" r:id="rId2"/>
    <p:sldId id="363" r:id="rId3"/>
    <p:sldId id="335" r:id="rId4"/>
    <p:sldId id="258" r:id="rId5"/>
    <p:sldId id="337" r:id="rId6"/>
    <p:sldId id="338" r:id="rId7"/>
    <p:sldId id="261" r:id="rId8"/>
    <p:sldId id="262" r:id="rId9"/>
    <p:sldId id="362" r:id="rId10"/>
  </p:sldIdLst>
  <p:sldSz cx="24384000" cy="13716000"/>
  <p:notesSz cx="6858000" cy="9144000"/>
  <p:custDataLst>
    <p:tags r:id="rId12"/>
  </p:custDataLst>
  <p:defaultTextStyle>
    <a:lvl1pPr defTabSz="584200">
      <a:defRPr sz="9200">
        <a:solidFill>
          <a:srgbClr val="45454F"/>
        </a:solidFill>
        <a:latin typeface="+mj-lt"/>
        <a:ea typeface="+mj-ea"/>
        <a:cs typeface="+mj-cs"/>
        <a:sym typeface="Open Sans Light" panose="020B0306030504020204"/>
      </a:defRPr>
    </a:lvl1pPr>
    <a:lvl2pPr indent="228600" defTabSz="584200">
      <a:defRPr sz="9200">
        <a:solidFill>
          <a:srgbClr val="45454F"/>
        </a:solidFill>
        <a:latin typeface="+mj-lt"/>
        <a:ea typeface="+mj-ea"/>
        <a:cs typeface="+mj-cs"/>
        <a:sym typeface="Open Sans Light" panose="020B0306030504020204"/>
      </a:defRPr>
    </a:lvl2pPr>
    <a:lvl3pPr indent="457200" defTabSz="584200">
      <a:defRPr sz="9200">
        <a:solidFill>
          <a:srgbClr val="45454F"/>
        </a:solidFill>
        <a:latin typeface="+mj-lt"/>
        <a:ea typeface="+mj-ea"/>
        <a:cs typeface="+mj-cs"/>
        <a:sym typeface="Open Sans Light" panose="020B0306030504020204"/>
      </a:defRPr>
    </a:lvl3pPr>
    <a:lvl4pPr indent="685800" defTabSz="584200">
      <a:defRPr sz="9200">
        <a:solidFill>
          <a:srgbClr val="45454F"/>
        </a:solidFill>
        <a:latin typeface="+mj-lt"/>
        <a:ea typeface="+mj-ea"/>
        <a:cs typeface="+mj-cs"/>
        <a:sym typeface="Open Sans Light" panose="020B0306030504020204"/>
      </a:defRPr>
    </a:lvl4pPr>
    <a:lvl5pPr indent="914400" defTabSz="584200">
      <a:defRPr sz="9200">
        <a:solidFill>
          <a:srgbClr val="45454F"/>
        </a:solidFill>
        <a:latin typeface="+mj-lt"/>
        <a:ea typeface="+mj-ea"/>
        <a:cs typeface="+mj-cs"/>
        <a:sym typeface="Open Sans Light" panose="020B0306030504020204"/>
      </a:defRPr>
    </a:lvl5pPr>
    <a:lvl6pPr indent="1143000" defTabSz="584200">
      <a:defRPr sz="9200">
        <a:solidFill>
          <a:srgbClr val="45454F"/>
        </a:solidFill>
        <a:latin typeface="+mj-lt"/>
        <a:ea typeface="+mj-ea"/>
        <a:cs typeface="+mj-cs"/>
        <a:sym typeface="Open Sans Light" panose="020B0306030504020204"/>
      </a:defRPr>
    </a:lvl6pPr>
    <a:lvl7pPr indent="1371600" defTabSz="584200">
      <a:defRPr sz="9200">
        <a:solidFill>
          <a:srgbClr val="45454F"/>
        </a:solidFill>
        <a:latin typeface="+mj-lt"/>
        <a:ea typeface="+mj-ea"/>
        <a:cs typeface="+mj-cs"/>
        <a:sym typeface="Open Sans Light" panose="020B0306030504020204"/>
      </a:defRPr>
    </a:lvl7pPr>
    <a:lvl8pPr indent="1600200" defTabSz="584200">
      <a:defRPr sz="9200">
        <a:solidFill>
          <a:srgbClr val="45454F"/>
        </a:solidFill>
        <a:latin typeface="+mj-lt"/>
        <a:ea typeface="+mj-ea"/>
        <a:cs typeface="+mj-cs"/>
        <a:sym typeface="Open Sans Light" panose="020B0306030504020204"/>
      </a:defRPr>
    </a:lvl8pPr>
    <a:lvl9pPr indent="1828800" defTabSz="584200">
      <a:defRPr sz="9200">
        <a:solidFill>
          <a:srgbClr val="45454F"/>
        </a:solidFill>
        <a:latin typeface="+mj-lt"/>
        <a:ea typeface="+mj-ea"/>
        <a:cs typeface="+mj-cs"/>
        <a:sym typeface="Open Sans Light" panose="020B0306030504020204"/>
      </a:defRPr>
    </a:lvl9pPr>
  </p:defaultTextStyle>
  <p:extLst>
    <p:ext uri="{EFAFB233-063F-42B5-8137-9DF3F51BA10A}">
      <p15:sldGuideLst xmlns:p15="http://schemas.microsoft.com/office/powerpoint/2012/main">
        <p15:guide id="1" pos="7680">
          <p15:clr>
            <a:srgbClr val="A4A3A4"/>
          </p15:clr>
        </p15:guide>
        <p15:guide id="2" orient="horz" pos="43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3A3E4E"/>
    <a:srgbClr val="D9D9D9"/>
    <a:srgbClr val="F4F4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p:normalViewPr>
    <p:restoredLeft sz="8111" autoAdjust="0"/>
    <p:restoredTop sz="94676"/>
  </p:normalViewPr>
  <p:slideViewPr>
    <p:cSldViewPr snapToGrid="0" snapToObjects="1">
      <p:cViewPr varScale="1">
        <p:scale>
          <a:sx n="57" d="100"/>
          <a:sy n="57" d="100"/>
        </p:scale>
        <p:origin x="708" y="108"/>
      </p:cViewPr>
      <p:guideLst>
        <p:guide pos="7680"/>
        <p:guide orient="horz" pos="4320"/>
      </p:guideLst>
    </p:cSldViewPr>
  </p:slideViewPr>
  <p:notesTextViewPr>
    <p:cViewPr>
      <p:scale>
        <a:sx n="75" d="100"/>
        <a:sy n="75" d="100"/>
      </p:scale>
      <p:origin x="0" y="0"/>
    </p:cViewPr>
  </p:notesTextViewPr>
  <p:sorterViewPr>
    <p:cViewPr>
      <p:scale>
        <a:sx n="69" d="100"/>
        <a:sy n="6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 name="Shape 26"/>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27" name="Shape 27"/>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4230608134"/>
      </p:ext>
    </p:extLst>
  </p:cSld>
  <p:clrMap bg1="lt1" tx1="dk1" bg2="lt2" tx2="dk2" accent1="accent1" accent2="accent2" accent3="accent3" accent4="accent4" accent5="accent5" accent6="accent6" hlink="hlink" folHlink="folHlink"/>
  <p:notesStyle>
    <a:lvl1pPr defTabSz="457200">
      <a:lnSpc>
        <a:spcPct val="118000"/>
      </a:lnSpc>
      <a:defRPr sz="3000">
        <a:latin typeface="Helvetica Neue"/>
        <a:ea typeface="Helvetica Neue"/>
        <a:cs typeface="Helvetica Neue"/>
        <a:sym typeface="Helvetica Neue"/>
      </a:defRPr>
    </a:lvl1pPr>
    <a:lvl2pPr indent="228600" defTabSz="457200">
      <a:lnSpc>
        <a:spcPct val="118000"/>
      </a:lnSpc>
      <a:defRPr sz="3000">
        <a:latin typeface="Helvetica Neue"/>
        <a:ea typeface="Helvetica Neue"/>
        <a:cs typeface="Helvetica Neue"/>
        <a:sym typeface="Helvetica Neue"/>
      </a:defRPr>
    </a:lvl2pPr>
    <a:lvl3pPr indent="457200" defTabSz="457200">
      <a:lnSpc>
        <a:spcPct val="118000"/>
      </a:lnSpc>
      <a:defRPr sz="3000">
        <a:latin typeface="Helvetica Neue"/>
        <a:ea typeface="Helvetica Neue"/>
        <a:cs typeface="Helvetica Neue"/>
        <a:sym typeface="Helvetica Neue"/>
      </a:defRPr>
    </a:lvl3pPr>
    <a:lvl4pPr indent="685800" defTabSz="457200">
      <a:lnSpc>
        <a:spcPct val="118000"/>
      </a:lnSpc>
      <a:defRPr sz="3000">
        <a:latin typeface="Helvetica Neue"/>
        <a:ea typeface="Helvetica Neue"/>
        <a:cs typeface="Helvetica Neue"/>
        <a:sym typeface="Helvetica Neue"/>
      </a:defRPr>
    </a:lvl4pPr>
    <a:lvl5pPr indent="914400" defTabSz="457200">
      <a:lnSpc>
        <a:spcPct val="118000"/>
      </a:lnSpc>
      <a:defRPr sz="3000">
        <a:latin typeface="Helvetica Neue"/>
        <a:ea typeface="Helvetica Neue"/>
        <a:cs typeface="Helvetica Neue"/>
        <a:sym typeface="Helvetica Neue"/>
      </a:defRPr>
    </a:lvl5pPr>
    <a:lvl6pPr indent="1143000" defTabSz="457200">
      <a:lnSpc>
        <a:spcPct val="118000"/>
      </a:lnSpc>
      <a:defRPr sz="3000">
        <a:latin typeface="Helvetica Neue"/>
        <a:ea typeface="Helvetica Neue"/>
        <a:cs typeface="Helvetica Neue"/>
        <a:sym typeface="Helvetica Neue"/>
      </a:defRPr>
    </a:lvl6pPr>
    <a:lvl7pPr indent="1371600" defTabSz="457200">
      <a:lnSpc>
        <a:spcPct val="118000"/>
      </a:lnSpc>
      <a:defRPr sz="3000">
        <a:latin typeface="Helvetica Neue"/>
        <a:ea typeface="Helvetica Neue"/>
        <a:cs typeface="Helvetica Neue"/>
        <a:sym typeface="Helvetica Neue"/>
      </a:defRPr>
    </a:lvl7pPr>
    <a:lvl8pPr indent="1600200" defTabSz="457200">
      <a:lnSpc>
        <a:spcPct val="118000"/>
      </a:lnSpc>
      <a:defRPr sz="3000">
        <a:latin typeface="Helvetica Neue"/>
        <a:ea typeface="Helvetica Neue"/>
        <a:cs typeface="Helvetica Neue"/>
        <a:sym typeface="Helvetica Neue"/>
      </a:defRPr>
    </a:lvl8pPr>
    <a:lvl9pPr indent="1828800" defTabSz="457200">
      <a:lnSpc>
        <a:spcPct val="118000"/>
      </a:lnSpc>
      <a:defRPr sz="30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699311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52745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90393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107113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4696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06457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41283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31791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0" y="0"/>
            <a:ext cx="24384000" cy="13716000"/>
          </a:xfrm>
          <a:prstGeom prst="rect">
            <a:avLst/>
          </a:prstGeom>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7" name="图片占位符 6"/>
          <p:cNvSpPr>
            <a:spLocks noGrp="1"/>
          </p:cNvSpPr>
          <p:nvPr>
            <p:ph type="pic" sz="quarter" idx="15"/>
          </p:nvPr>
        </p:nvSpPr>
        <p:spPr>
          <a:xfrm>
            <a:off x="3074989" y="3733800"/>
            <a:ext cx="4321175" cy="7632700"/>
          </a:xfrm>
          <a:custGeom>
            <a:avLst/>
            <a:gdLst>
              <a:gd name="connsiteX0" fmla="*/ 0 w 4321175"/>
              <a:gd name="connsiteY0" fmla="*/ 0 h 7632700"/>
              <a:gd name="connsiteX1" fmla="*/ 4321175 w 4321175"/>
              <a:gd name="connsiteY1" fmla="*/ 0 h 7632700"/>
              <a:gd name="connsiteX2" fmla="*/ 4321175 w 4321175"/>
              <a:gd name="connsiteY2" fmla="*/ 7632700 h 7632700"/>
              <a:gd name="connsiteX3" fmla="*/ 0 w 4321175"/>
              <a:gd name="connsiteY3" fmla="*/ 7632700 h 7632700"/>
            </a:gdLst>
            <a:ahLst/>
            <a:cxnLst>
              <a:cxn ang="0">
                <a:pos x="connsiteX0" y="connsiteY0"/>
              </a:cxn>
              <a:cxn ang="0">
                <a:pos x="connsiteX1" y="connsiteY1"/>
              </a:cxn>
              <a:cxn ang="0">
                <a:pos x="connsiteX2" y="connsiteY2"/>
              </a:cxn>
              <a:cxn ang="0">
                <a:pos x="connsiteX3" y="connsiteY3"/>
              </a:cxn>
            </a:cxnLst>
            <a:rect l="l" t="t" r="r" b="b"/>
            <a:pathLst>
              <a:path w="4321175" h="7632700">
                <a:moveTo>
                  <a:pt x="0" y="0"/>
                </a:moveTo>
                <a:lnTo>
                  <a:pt x="4321175" y="0"/>
                </a:lnTo>
                <a:lnTo>
                  <a:pt x="4321175" y="7632700"/>
                </a:lnTo>
                <a:lnTo>
                  <a:pt x="0" y="7632700"/>
                </a:lnTo>
                <a:close/>
              </a:path>
            </a:pathLst>
          </a:custGeom>
        </p:spPr>
        <p:txBody>
          <a:bodyPr wrap="square">
            <a:noAutofit/>
          </a:bodyPr>
          <a:lstStyle/>
          <a:p>
            <a:endParaRPr lang="zh-CN" altLang="en-US"/>
          </a:p>
        </p:txBody>
      </p:sp>
      <p:sp>
        <p:nvSpPr>
          <p:cNvPr id="10" name="图片占位符 9"/>
          <p:cNvSpPr>
            <a:spLocks noGrp="1"/>
          </p:cNvSpPr>
          <p:nvPr>
            <p:ph type="pic" sz="quarter" idx="16"/>
          </p:nvPr>
        </p:nvSpPr>
        <p:spPr>
          <a:xfrm>
            <a:off x="3355470" y="-182244"/>
            <a:ext cx="14905355" cy="13898245"/>
          </a:xfrm>
          <a:custGeom>
            <a:avLst/>
            <a:gdLst>
              <a:gd name="connsiteX0" fmla="*/ 5029200 w 14905355"/>
              <a:gd name="connsiteY0" fmla="*/ 0 h 13898245"/>
              <a:gd name="connsiteX1" fmla="*/ 14905355 w 14905355"/>
              <a:gd name="connsiteY1" fmla="*/ 30480 h 13898245"/>
              <a:gd name="connsiteX2" fmla="*/ 9937115 w 14905355"/>
              <a:gd name="connsiteY2" fmla="*/ 13898245 h 13898245"/>
              <a:gd name="connsiteX3" fmla="*/ 0 w 14905355"/>
              <a:gd name="connsiteY3" fmla="*/ 13898245 h 13898245"/>
            </a:gdLst>
            <a:ahLst/>
            <a:cxnLst>
              <a:cxn ang="0">
                <a:pos x="connsiteX0" y="connsiteY0"/>
              </a:cxn>
              <a:cxn ang="0">
                <a:pos x="connsiteX1" y="connsiteY1"/>
              </a:cxn>
              <a:cxn ang="0">
                <a:pos x="connsiteX2" y="connsiteY2"/>
              </a:cxn>
              <a:cxn ang="0">
                <a:pos x="connsiteX3" y="connsiteY3"/>
              </a:cxn>
            </a:cxnLst>
            <a:rect l="l" t="t" r="r" b="b"/>
            <a:pathLst>
              <a:path w="14905355" h="13898245">
                <a:moveTo>
                  <a:pt x="5029200" y="0"/>
                </a:moveTo>
                <a:lnTo>
                  <a:pt x="14905355" y="30480"/>
                </a:lnTo>
                <a:lnTo>
                  <a:pt x="9937115" y="13898245"/>
                </a:lnTo>
                <a:lnTo>
                  <a:pt x="0" y="13898245"/>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6" name="图片占位符 5"/>
          <p:cNvSpPr>
            <a:spLocks noGrp="1"/>
          </p:cNvSpPr>
          <p:nvPr>
            <p:ph type="pic" sz="quarter" idx="12"/>
          </p:nvPr>
        </p:nvSpPr>
        <p:spPr>
          <a:xfrm>
            <a:off x="0" y="0"/>
            <a:ext cx="24384000" cy="8102600"/>
          </a:xfrm>
          <a:prstGeom prst="rect">
            <a:avLst/>
          </a:prstGeom>
        </p:spPr>
        <p:txBody>
          <a:bodyPr/>
          <a:lstStyle/>
          <a:p>
            <a:endParaRPr lang="zh-CN" altLang="en-US"/>
          </a:p>
        </p:txBody>
      </p:sp>
      <p:sp>
        <p:nvSpPr>
          <p:cNvPr id="8" name="图片占位符 7"/>
          <p:cNvSpPr>
            <a:spLocks noGrp="1"/>
          </p:cNvSpPr>
          <p:nvPr>
            <p:ph type="pic" sz="quarter" idx="13"/>
          </p:nvPr>
        </p:nvSpPr>
        <p:spPr>
          <a:xfrm>
            <a:off x="15698788" y="3141663"/>
            <a:ext cx="6267450" cy="8316912"/>
          </a:xfrm>
          <a:prstGeom prst="rect">
            <a:avLst/>
          </a:prstGeom>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6" name="图片占位符 5"/>
          <p:cNvSpPr>
            <a:spLocks noGrp="1"/>
          </p:cNvSpPr>
          <p:nvPr>
            <p:ph type="pic" sz="quarter" idx="13"/>
          </p:nvPr>
        </p:nvSpPr>
        <p:spPr>
          <a:xfrm>
            <a:off x="15236825" y="3416300"/>
            <a:ext cx="7740650" cy="10360025"/>
          </a:xfrm>
          <a:prstGeom prst="rect">
            <a:avLst/>
          </a:prstGeom>
        </p:spPr>
        <p:txBody>
          <a:bodyPr/>
          <a:lstStyle/>
          <a:p>
            <a:endParaRPr lang="zh-CN" altLang="en-US"/>
          </a:p>
        </p:txBody>
      </p:sp>
      <p:sp>
        <p:nvSpPr>
          <p:cNvPr id="4" name="图片占位符 5"/>
          <p:cNvSpPr>
            <a:spLocks noGrp="1"/>
          </p:cNvSpPr>
          <p:nvPr>
            <p:ph type="pic" sz="quarter" idx="12"/>
          </p:nvPr>
        </p:nvSpPr>
        <p:spPr>
          <a:xfrm>
            <a:off x="0" y="0"/>
            <a:ext cx="24384000" cy="13716000"/>
          </a:xfrm>
          <a:prstGeom prst="rect">
            <a:avLst/>
          </a:prstGeom>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6" name="图片占位符 5"/>
          <p:cNvSpPr>
            <a:spLocks noGrp="1"/>
          </p:cNvSpPr>
          <p:nvPr>
            <p:ph type="pic" sz="quarter" idx="17"/>
          </p:nvPr>
        </p:nvSpPr>
        <p:spPr>
          <a:xfrm>
            <a:off x="2279650" y="3140075"/>
            <a:ext cx="6194425" cy="8289925"/>
          </a:xfrm>
          <a:prstGeom prst="rect">
            <a:avLst/>
          </a:prstGeom>
        </p:spPr>
        <p:txBody>
          <a:bodyPr/>
          <a:lstStyle/>
          <a:p>
            <a:endParaRPr lang="zh-CN" altLang="en-US"/>
          </a:p>
        </p:txBody>
      </p:sp>
      <p:sp>
        <p:nvSpPr>
          <p:cNvPr id="4" name="图片占位符 3"/>
          <p:cNvSpPr>
            <a:spLocks noGrp="1"/>
          </p:cNvSpPr>
          <p:nvPr>
            <p:ph type="pic" sz="quarter" idx="16"/>
          </p:nvPr>
        </p:nvSpPr>
        <p:spPr>
          <a:xfrm>
            <a:off x="3355470" y="-182244"/>
            <a:ext cx="14905355" cy="13898245"/>
          </a:xfrm>
          <a:custGeom>
            <a:avLst/>
            <a:gdLst>
              <a:gd name="connsiteX0" fmla="*/ 5029200 w 14905355"/>
              <a:gd name="connsiteY0" fmla="*/ 0 h 13898245"/>
              <a:gd name="connsiteX1" fmla="*/ 14905355 w 14905355"/>
              <a:gd name="connsiteY1" fmla="*/ 30480 h 13898245"/>
              <a:gd name="connsiteX2" fmla="*/ 9937115 w 14905355"/>
              <a:gd name="connsiteY2" fmla="*/ 13898245 h 13898245"/>
              <a:gd name="connsiteX3" fmla="*/ 0 w 14905355"/>
              <a:gd name="connsiteY3" fmla="*/ 13898245 h 13898245"/>
            </a:gdLst>
            <a:ahLst/>
            <a:cxnLst>
              <a:cxn ang="0">
                <a:pos x="connsiteX0" y="connsiteY0"/>
              </a:cxn>
              <a:cxn ang="0">
                <a:pos x="connsiteX1" y="connsiteY1"/>
              </a:cxn>
              <a:cxn ang="0">
                <a:pos x="connsiteX2" y="connsiteY2"/>
              </a:cxn>
              <a:cxn ang="0">
                <a:pos x="connsiteX3" y="connsiteY3"/>
              </a:cxn>
            </a:cxnLst>
            <a:rect l="l" t="t" r="r" b="b"/>
            <a:pathLst>
              <a:path w="14905355" h="13898245">
                <a:moveTo>
                  <a:pt x="5029200" y="0"/>
                </a:moveTo>
                <a:lnTo>
                  <a:pt x="14905355" y="30480"/>
                </a:lnTo>
                <a:lnTo>
                  <a:pt x="9937115" y="13898245"/>
                </a:lnTo>
                <a:lnTo>
                  <a:pt x="0" y="13898245"/>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6" name="图片占位符 5"/>
          <p:cNvSpPr>
            <a:spLocks noGrp="1"/>
          </p:cNvSpPr>
          <p:nvPr>
            <p:ph type="pic" sz="quarter" idx="12"/>
          </p:nvPr>
        </p:nvSpPr>
        <p:spPr>
          <a:xfrm>
            <a:off x="0" y="0"/>
            <a:ext cx="24384000" cy="8102600"/>
          </a:xfrm>
          <a:prstGeom prst="rect">
            <a:avLst/>
          </a:prstGeom>
        </p:spPr>
        <p:txBody>
          <a:bodyPr/>
          <a:lstStyle/>
          <a:p>
            <a:endParaRPr lang="zh-CN" altLang="en-US"/>
          </a:p>
        </p:txBody>
      </p:sp>
      <p:sp>
        <p:nvSpPr>
          <p:cNvPr id="8" name="图片占位符 7"/>
          <p:cNvSpPr>
            <a:spLocks noGrp="1"/>
          </p:cNvSpPr>
          <p:nvPr>
            <p:ph type="pic" sz="quarter" idx="13"/>
          </p:nvPr>
        </p:nvSpPr>
        <p:spPr>
          <a:xfrm>
            <a:off x="14316075" y="4986338"/>
            <a:ext cx="7993063" cy="5084762"/>
          </a:xfrm>
          <a:prstGeom prst="rect">
            <a:avLst/>
          </a:prstGeom>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4" name="图片占位符 5"/>
          <p:cNvSpPr>
            <a:spLocks noGrp="1"/>
          </p:cNvSpPr>
          <p:nvPr>
            <p:ph type="pic" sz="quarter" idx="12"/>
          </p:nvPr>
        </p:nvSpPr>
        <p:spPr>
          <a:xfrm>
            <a:off x="0" y="0"/>
            <a:ext cx="24384000" cy="13716000"/>
          </a:xfrm>
          <a:prstGeom prst="rect">
            <a:avLst/>
          </a:prstGeom>
        </p:spPr>
        <p:txBody>
          <a:bodyPr/>
          <a:lstStyle/>
          <a:p>
            <a:endParaRPr lang="zh-CN" altLang="en-US"/>
          </a:p>
        </p:txBody>
      </p:sp>
      <p:sp>
        <p:nvSpPr>
          <p:cNvPr id="6" name="图片占位符 5"/>
          <p:cNvSpPr>
            <a:spLocks noGrp="1"/>
          </p:cNvSpPr>
          <p:nvPr>
            <p:ph type="pic" sz="quarter" idx="13"/>
          </p:nvPr>
        </p:nvSpPr>
        <p:spPr>
          <a:xfrm>
            <a:off x="15313025" y="4300538"/>
            <a:ext cx="12247563" cy="7678737"/>
          </a:xfrm>
          <a:prstGeom prst="rect">
            <a:avLst/>
          </a:prstGeom>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5" name="图片占位符 4"/>
          <p:cNvSpPr>
            <a:spLocks noGrp="1"/>
          </p:cNvSpPr>
          <p:nvPr>
            <p:ph type="pic" sz="quarter" idx="11"/>
          </p:nvPr>
        </p:nvSpPr>
        <p:spPr>
          <a:xfrm>
            <a:off x="2085975" y="5640388"/>
            <a:ext cx="7805738" cy="4956175"/>
          </a:xfrm>
          <a:prstGeom prst="rect">
            <a:avLst/>
          </a:prstGeom>
        </p:spPr>
        <p:txBody>
          <a:bodyPr/>
          <a:lstStyle/>
          <a:p>
            <a:endParaRPr lang="zh-CN" altLang="en-US"/>
          </a:p>
        </p:txBody>
      </p:sp>
      <p:sp>
        <p:nvSpPr>
          <p:cNvPr id="6" name="图片占位符 5"/>
          <p:cNvSpPr>
            <a:spLocks noGrp="1"/>
          </p:cNvSpPr>
          <p:nvPr>
            <p:ph type="pic" sz="quarter" idx="16"/>
          </p:nvPr>
        </p:nvSpPr>
        <p:spPr>
          <a:xfrm>
            <a:off x="3355470" y="-182244"/>
            <a:ext cx="14905355" cy="13898245"/>
          </a:xfrm>
          <a:custGeom>
            <a:avLst/>
            <a:gdLst>
              <a:gd name="connsiteX0" fmla="*/ 5029200 w 14905355"/>
              <a:gd name="connsiteY0" fmla="*/ 0 h 13898245"/>
              <a:gd name="connsiteX1" fmla="*/ 14905355 w 14905355"/>
              <a:gd name="connsiteY1" fmla="*/ 30480 h 13898245"/>
              <a:gd name="connsiteX2" fmla="*/ 9937115 w 14905355"/>
              <a:gd name="connsiteY2" fmla="*/ 13898245 h 13898245"/>
              <a:gd name="connsiteX3" fmla="*/ 0 w 14905355"/>
              <a:gd name="connsiteY3" fmla="*/ 13898245 h 13898245"/>
            </a:gdLst>
            <a:ahLst/>
            <a:cxnLst>
              <a:cxn ang="0">
                <a:pos x="connsiteX0" y="connsiteY0"/>
              </a:cxn>
              <a:cxn ang="0">
                <a:pos x="connsiteX1" y="connsiteY1"/>
              </a:cxn>
              <a:cxn ang="0">
                <a:pos x="connsiteX2" y="connsiteY2"/>
              </a:cxn>
              <a:cxn ang="0">
                <a:pos x="connsiteX3" y="connsiteY3"/>
              </a:cxn>
            </a:cxnLst>
            <a:rect l="l" t="t" r="r" b="b"/>
            <a:pathLst>
              <a:path w="14905355" h="13898245">
                <a:moveTo>
                  <a:pt x="5029200" y="0"/>
                </a:moveTo>
                <a:lnTo>
                  <a:pt x="14905355" y="30480"/>
                </a:lnTo>
                <a:lnTo>
                  <a:pt x="9937115" y="13898245"/>
                </a:lnTo>
                <a:lnTo>
                  <a:pt x="0" y="13898245"/>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5" name="图片占位符 4"/>
          <p:cNvSpPr>
            <a:spLocks noGrp="1"/>
          </p:cNvSpPr>
          <p:nvPr>
            <p:ph type="pic" sz="quarter" idx="11"/>
          </p:nvPr>
        </p:nvSpPr>
        <p:spPr>
          <a:xfrm>
            <a:off x="13792200" y="3309938"/>
            <a:ext cx="9534525" cy="5368925"/>
          </a:xfrm>
          <a:prstGeom prst="rect">
            <a:avLst/>
          </a:prstGeom>
        </p:spPr>
        <p:txBody>
          <a:bodyPr/>
          <a:lstStyle/>
          <a:p>
            <a:endParaRPr lang="zh-CN" altLang="en-US"/>
          </a:p>
        </p:txBody>
      </p:sp>
      <p:sp>
        <p:nvSpPr>
          <p:cNvPr id="6" name="图片占位符 5"/>
          <p:cNvSpPr>
            <a:spLocks noGrp="1"/>
          </p:cNvSpPr>
          <p:nvPr>
            <p:ph type="pic" sz="quarter" idx="12"/>
          </p:nvPr>
        </p:nvSpPr>
        <p:spPr>
          <a:xfrm>
            <a:off x="0" y="0"/>
            <a:ext cx="24384000" cy="8102600"/>
          </a:xfrm>
          <a:prstGeom prst="rect">
            <a:avLst/>
          </a:prstGeom>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5" name="图片占位符 4"/>
          <p:cNvSpPr>
            <a:spLocks noGrp="1"/>
          </p:cNvSpPr>
          <p:nvPr>
            <p:ph type="pic" sz="quarter" idx="11"/>
          </p:nvPr>
        </p:nvSpPr>
        <p:spPr>
          <a:xfrm>
            <a:off x="14277975" y="4579938"/>
            <a:ext cx="8531225" cy="4808537"/>
          </a:xfrm>
          <a:prstGeom prst="rect">
            <a:avLst/>
          </a:prstGeom>
        </p:spPr>
        <p:txBody>
          <a:bodyPr/>
          <a:lstStyle/>
          <a:p>
            <a:endParaRPr lang="zh-CN" altLang="en-US"/>
          </a:p>
        </p:txBody>
      </p:sp>
      <p:sp>
        <p:nvSpPr>
          <p:cNvPr id="6" name="图片占位符 5"/>
          <p:cNvSpPr>
            <a:spLocks noGrp="1"/>
          </p:cNvSpPr>
          <p:nvPr>
            <p:ph type="pic" sz="quarter" idx="12"/>
          </p:nvPr>
        </p:nvSpPr>
        <p:spPr>
          <a:xfrm>
            <a:off x="0" y="0"/>
            <a:ext cx="24384000" cy="13716000"/>
          </a:xfrm>
          <a:prstGeom prst="rect">
            <a:avLst/>
          </a:prstGeom>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6" name="图片占位符 5"/>
          <p:cNvSpPr>
            <a:spLocks noGrp="1"/>
          </p:cNvSpPr>
          <p:nvPr>
            <p:ph type="pic" sz="quarter" idx="17"/>
          </p:nvPr>
        </p:nvSpPr>
        <p:spPr>
          <a:xfrm>
            <a:off x="2239963" y="5370513"/>
            <a:ext cx="8204200" cy="4643437"/>
          </a:xfrm>
          <a:prstGeom prst="rect">
            <a:avLst/>
          </a:prstGeom>
        </p:spPr>
        <p:txBody>
          <a:bodyPr/>
          <a:lstStyle/>
          <a:p>
            <a:endParaRPr lang="zh-CN" altLang="en-US"/>
          </a:p>
        </p:txBody>
      </p:sp>
      <p:sp>
        <p:nvSpPr>
          <p:cNvPr id="4" name="图片占位符 3"/>
          <p:cNvSpPr>
            <a:spLocks noGrp="1"/>
          </p:cNvSpPr>
          <p:nvPr>
            <p:ph type="pic" sz="quarter" idx="16"/>
          </p:nvPr>
        </p:nvSpPr>
        <p:spPr>
          <a:xfrm>
            <a:off x="3355470" y="-182244"/>
            <a:ext cx="14905355" cy="13898245"/>
          </a:xfrm>
          <a:custGeom>
            <a:avLst/>
            <a:gdLst>
              <a:gd name="connsiteX0" fmla="*/ 5029200 w 14905355"/>
              <a:gd name="connsiteY0" fmla="*/ 0 h 13898245"/>
              <a:gd name="connsiteX1" fmla="*/ 14905355 w 14905355"/>
              <a:gd name="connsiteY1" fmla="*/ 30480 h 13898245"/>
              <a:gd name="connsiteX2" fmla="*/ 9937115 w 14905355"/>
              <a:gd name="connsiteY2" fmla="*/ 13898245 h 13898245"/>
              <a:gd name="connsiteX3" fmla="*/ 0 w 14905355"/>
              <a:gd name="connsiteY3" fmla="*/ 13898245 h 13898245"/>
            </a:gdLst>
            <a:ahLst/>
            <a:cxnLst>
              <a:cxn ang="0">
                <a:pos x="connsiteX0" y="connsiteY0"/>
              </a:cxn>
              <a:cxn ang="0">
                <a:pos x="connsiteX1" y="connsiteY1"/>
              </a:cxn>
              <a:cxn ang="0">
                <a:pos x="connsiteX2" y="connsiteY2"/>
              </a:cxn>
              <a:cxn ang="0">
                <a:pos x="connsiteX3" y="connsiteY3"/>
              </a:cxn>
            </a:cxnLst>
            <a:rect l="l" t="t" r="r" b="b"/>
            <a:pathLst>
              <a:path w="14905355" h="13898245">
                <a:moveTo>
                  <a:pt x="5029200" y="0"/>
                </a:moveTo>
                <a:lnTo>
                  <a:pt x="14905355" y="30480"/>
                </a:lnTo>
                <a:lnTo>
                  <a:pt x="9937115" y="13898245"/>
                </a:lnTo>
                <a:lnTo>
                  <a:pt x="0" y="13898245"/>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Picture Placeholder 8"/>
          <p:cNvSpPr>
            <a:spLocks noGrp="1"/>
          </p:cNvSpPr>
          <p:nvPr>
            <p:ph type="pic" sz="quarter" idx="10"/>
          </p:nvPr>
        </p:nvSpPr>
        <p:spPr>
          <a:xfrm>
            <a:off x="10737927" y="0"/>
            <a:ext cx="4565057" cy="4575175"/>
          </a:xfrm>
          <a:prstGeom prst="rect">
            <a:avLst/>
          </a:prstGeom>
        </p:spPr>
        <p:txBody>
          <a:bodyPr/>
          <a:lstStyle/>
          <a:p>
            <a:endParaRPr lang="en-US"/>
          </a:p>
        </p:txBody>
      </p:sp>
      <p:sp>
        <p:nvSpPr>
          <p:cNvPr id="3" name="Picture Placeholder 8"/>
          <p:cNvSpPr>
            <a:spLocks noGrp="1"/>
          </p:cNvSpPr>
          <p:nvPr>
            <p:ph type="pic" sz="quarter" idx="11"/>
          </p:nvPr>
        </p:nvSpPr>
        <p:spPr>
          <a:xfrm>
            <a:off x="10736049" y="4597633"/>
            <a:ext cx="9114967" cy="4575175"/>
          </a:xfrm>
          <a:prstGeom prst="rect">
            <a:avLst/>
          </a:prstGeom>
        </p:spPr>
        <p:txBody>
          <a:bodyPr/>
          <a:lstStyle/>
          <a:p>
            <a:endParaRPr lang="en-US"/>
          </a:p>
        </p:txBody>
      </p:sp>
      <p:sp>
        <p:nvSpPr>
          <p:cNvPr id="4" name="Picture Placeholder 8"/>
          <p:cNvSpPr>
            <a:spLocks noGrp="1"/>
          </p:cNvSpPr>
          <p:nvPr>
            <p:ph type="pic" sz="quarter" idx="12"/>
          </p:nvPr>
        </p:nvSpPr>
        <p:spPr>
          <a:xfrm>
            <a:off x="15280682" y="9195267"/>
            <a:ext cx="4570334" cy="4520734"/>
          </a:xfrm>
          <a:prstGeom prst="rect">
            <a:avLst/>
          </a:prstGeom>
        </p:spPr>
        <p:txBody>
          <a:bodyPr/>
          <a:lstStyle/>
          <a:p>
            <a:endParaRPr lang="en-US"/>
          </a:p>
        </p:txBody>
      </p:sp>
      <p:sp>
        <p:nvSpPr>
          <p:cNvPr id="5" name="Picture Placeholder 8"/>
          <p:cNvSpPr>
            <a:spLocks noGrp="1"/>
          </p:cNvSpPr>
          <p:nvPr>
            <p:ph type="pic" sz="quarter" idx="13"/>
          </p:nvPr>
        </p:nvSpPr>
        <p:spPr>
          <a:xfrm>
            <a:off x="19851016" y="4597633"/>
            <a:ext cx="4532984" cy="9118367"/>
          </a:xfrm>
          <a:prstGeom prst="rect">
            <a:avLst/>
          </a:prstGeom>
        </p:spPr>
        <p:txBody>
          <a:bodyPr/>
          <a:lstStyle/>
          <a:p>
            <a:endParaRPr lang="en-US"/>
          </a:p>
        </p:txBody>
      </p:sp>
      <p:sp>
        <p:nvSpPr>
          <p:cNvPr id="6" name="Picture Placeholder 22"/>
          <p:cNvSpPr>
            <a:spLocks noGrp="1"/>
          </p:cNvSpPr>
          <p:nvPr>
            <p:ph type="pic" sz="quarter" idx="14"/>
          </p:nvPr>
        </p:nvSpPr>
        <p:spPr>
          <a:xfrm>
            <a:off x="7212153" y="-121920"/>
            <a:ext cx="14905355" cy="13898245"/>
          </a:xfrm>
          <a:custGeom>
            <a:avLst/>
            <a:gdLst>
              <a:gd name="connsiteX0" fmla="*/ 0 w 7407275"/>
              <a:gd name="connsiteY0" fmla="*/ 0 h 6308725"/>
              <a:gd name="connsiteX1" fmla="*/ 7407275 w 7407275"/>
              <a:gd name="connsiteY1" fmla="*/ 0 h 6308725"/>
              <a:gd name="connsiteX2" fmla="*/ 7407275 w 7407275"/>
              <a:gd name="connsiteY2" fmla="*/ 6308725 h 6308725"/>
              <a:gd name="connsiteX3" fmla="*/ 0 w 7407275"/>
              <a:gd name="connsiteY3" fmla="*/ 6308725 h 6308725"/>
              <a:gd name="connsiteX4" fmla="*/ 0 w 7407275"/>
              <a:gd name="connsiteY4" fmla="*/ 0 h 6308725"/>
              <a:gd name="connsiteX0-1" fmla="*/ 4663440 w 12070715"/>
              <a:gd name="connsiteY0-2" fmla="*/ 0 h 12557125"/>
              <a:gd name="connsiteX1-3" fmla="*/ 12070715 w 12070715"/>
              <a:gd name="connsiteY1-4" fmla="*/ 0 h 12557125"/>
              <a:gd name="connsiteX2-5" fmla="*/ 12070715 w 12070715"/>
              <a:gd name="connsiteY2-6" fmla="*/ 6308725 h 12557125"/>
              <a:gd name="connsiteX3-7" fmla="*/ 0 w 12070715"/>
              <a:gd name="connsiteY3-8" fmla="*/ 12557125 h 12557125"/>
              <a:gd name="connsiteX4-9" fmla="*/ 4663440 w 12070715"/>
              <a:gd name="connsiteY4-10" fmla="*/ 0 h 12557125"/>
              <a:gd name="connsiteX0-11" fmla="*/ 5029200 w 12070715"/>
              <a:gd name="connsiteY0-12" fmla="*/ 0 h 13898245"/>
              <a:gd name="connsiteX1-13" fmla="*/ 12070715 w 12070715"/>
              <a:gd name="connsiteY1-14" fmla="*/ 1341120 h 13898245"/>
              <a:gd name="connsiteX2-15" fmla="*/ 12070715 w 12070715"/>
              <a:gd name="connsiteY2-16" fmla="*/ 7649845 h 13898245"/>
              <a:gd name="connsiteX3-17" fmla="*/ 0 w 12070715"/>
              <a:gd name="connsiteY3-18" fmla="*/ 13898245 h 13898245"/>
              <a:gd name="connsiteX4-19" fmla="*/ 5029200 w 12070715"/>
              <a:gd name="connsiteY4-20" fmla="*/ 0 h 13898245"/>
              <a:gd name="connsiteX0-21" fmla="*/ 5029200 w 14905355"/>
              <a:gd name="connsiteY0-22" fmla="*/ 0 h 13898245"/>
              <a:gd name="connsiteX1-23" fmla="*/ 14905355 w 14905355"/>
              <a:gd name="connsiteY1-24" fmla="*/ 30480 h 13898245"/>
              <a:gd name="connsiteX2-25" fmla="*/ 12070715 w 14905355"/>
              <a:gd name="connsiteY2-26" fmla="*/ 7649845 h 13898245"/>
              <a:gd name="connsiteX3-27" fmla="*/ 0 w 14905355"/>
              <a:gd name="connsiteY3-28" fmla="*/ 13898245 h 13898245"/>
              <a:gd name="connsiteX4-29" fmla="*/ 5029200 w 14905355"/>
              <a:gd name="connsiteY4-30" fmla="*/ 0 h 13898245"/>
              <a:gd name="connsiteX0-31" fmla="*/ 5029200 w 14905355"/>
              <a:gd name="connsiteY0-32" fmla="*/ 0 h 13898245"/>
              <a:gd name="connsiteX1-33" fmla="*/ 14905355 w 14905355"/>
              <a:gd name="connsiteY1-34" fmla="*/ 30480 h 13898245"/>
              <a:gd name="connsiteX2-35" fmla="*/ 9937115 w 14905355"/>
              <a:gd name="connsiteY2-36" fmla="*/ 13898245 h 13898245"/>
              <a:gd name="connsiteX3-37" fmla="*/ 0 w 14905355"/>
              <a:gd name="connsiteY3-38" fmla="*/ 13898245 h 13898245"/>
              <a:gd name="connsiteX4-39" fmla="*/ 5029200 w 14905355"/>
              <a:gd name="connsiteY4-40" fmla="*/ 0 h 138982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905355" h="13898245">
                <a:moveTo>
                  <a:pt x="5029200" y="0"/>
                </a:moveTo>
                <a:lnTo>
                  <a:pt x="14905355" y="30480"/>
                </a:lnTo>
                <a:lnTo>
                  <a:pt x="9937115" y="13898245"/>
                </a:lnTo>
                <a:lnTo>
                  <a:pt x="0" y="13898245"/>
                </a:lnTo>
                <a:lnTo>
                  <a:pt x="5029200" y="0"/>
                </a:lnTo>
                <a:close/>
              </a:path>
            </a:pathLst>
          </a:custGeom>
        </p:spPr>
        <p:txBody>
          <a:bodyPr/>
          <a:lstStyle/>
          <a:p>
            <a:endParaRPr lang="en-US"/>
          </a:p>
        </p:txBody>
      </p:sp>
      <p:sp>
        <p:nvSpPr>
          <p:cNvPr id="7" name="Picture Placeholder 8"/>
          <p:cNvSpPr>
            <a:spLocks noGrp="1"/>
          </p:cNvSpPr>
          <p:nvPr>
            <p:ph type="pic" sz="quarter" idx="15"/>
          </p:nvPr>
        </p:nvSpPr>
        <p:spPr>
          <a:xfrm>
            <a:off x="7276657" y="4818171"/>
            <a:ext cx="4378564" cy="4385362"/>
          </a:xfrm>
          <a:prstGeom prst="rect">
            <a:avLst/>
          </a:prstGeom>
          <a:solidFill>
            <a:schemeClr val="tx1">
              <a:lumMod val="75000"/>
            </a:schemeClr>
          </a:solidFill>
        </p:spPr>
        <p:txBody>
          <a:bodyPr/>
          <a:lstStyle/>
          <a:p>
            <a:endParaRPr lang="en-US"/>
          </a:p>
        </p:txBody>
      </p:sp>
      <p:sp>
        <p:nvSpPr>
          <p:cNvPr id="8" name="Picture Placeholder 8"/>
          <p:cNvSpPr>
            <a:spLocks noGrp="1"/>
          </p:cNvSpPr>
          <p:nvPr>
            <p:ph type="pic" sz="quarter" idx="16"/>
          </p:nvPr>
        </p:nvSpPr>
        <p:spPr>
          <a:xfrm>
            <a:off x="16742032" y="4235880"/>
            <a:ext cx="3935424" cy="7083606"/>
          </a:xfrm>
          <a:prstGeom prst="rect">
            <a:avLst/>
          </a:prstGeom>
          <a:solidFill>
            <a:schemeClr val="tx1">
              <a:lumMod val="75000"/>
            </a:schemeClr>
          </a:solidFill>
        </p:spPr>
        <p:txBody>
          <a:bodyPr/>
          <a:lstStyle/>
          <a:p>
            <a:endParaRPr lang="en-US"/>
          </a:p>
        </p:txBody>
      </p:sp>
      <p:sp>
        <p:nvSpPr>
          <p:cNvPr id="9" name="Picture Placeholder 8"/>
          <p:cNvSpPr>
            <a:spLocks noGrp="1"/>
          </p:cNvSpPr>
          <p:nvPr>
            <p:ph type="pic" sz="quarter" idx="17"/>
          </p:nvPr>
        </p:nvSpPr>
        <p:spPr>
          <a:xfrm>
            <a:off x="7429057" y="4970571"/>
            <a:ext cx="4378564" cy="4385362"/>
          </a:xfrm>
          <a:prstGeom prst="rect">
            <a:avLst/>
          </a:prstGeom>
          <a:solidFill>
            <a:schemeClr val="tx1">
              <a:lumMod val="75000"/>
            </a:schemeClr>
          </a:solidFill>
        </p:spPr>
        <p:txBody>
          <a:bodyPr/>
          <a:lstStyle/>
          <a:p>
            <a:endParaRPr lang="en-US"/>
          </a:p>
        </p:txBody>
      </p:sp>
      <p:sp>
        <p:nvSpPr>
          <p:cNvPr id="10" name="Picture Placeholder 8"/>
          <p:cNvSpPr>
            <a:spLocks noGrp="1"/>
          </p:cNvSpPr>
          <p:nvPr>
            <p:ph type="pic" sz="quarter" idx="18"/>
          </p:nvPr>
        </p:nvSpPr>
        <p:spPr>
          <a:xfrm>
            <a:off x="7581457" y="5122971"/>
            <a:ext cx="4378564" cy="4385362"/>
          </a:xfrm>
          <a:prstGeom prst="rect">
            <a:avLst/>
          </a:prstGeom>
          <a:solidFill>
            <a:schemeClr val="tx1">
              <a:lumMod val="75000"/>
            </a:schemeClr>
          </a:solidFill>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Blank copy">
    <p:bg>
      <p:bgPr>
        <a:solidFill>
          <a:srgbClr val="36394E"/>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Master #3">
    <p:spTree>
      <p:nvGrpSpPr>
        <p:cNvPr id="1" name=""/>
        <p:cNvGrpSpPr/>
        <p:nvPr/>
      </p:nvGrpSpPr>
      <p:grpSpPr>
        <a:xfrm>
          <a:off x="0" y="0"/>
          <a:ext cx="0" cy="0"/>
          <a:chOff x="0" y="0"/>
          <a:chExt cx="0" cy="0"/>
        </a:xfrm>
      </p:grpSpPr>
      <p:sp>
        <p:nvSpPr>
          <p:cNvPr id="2" name="Picture Placeholder 8"/>
          <p:cNvSpPr>
            <a:spLocks noGrp="1"/>
          </p:cNvSpPr>
          <p:nvPr>
            <p:ph type="pic" sz="quarter" idx="10"/>
          </p:nvPr>
        </p:nvSpPr>
        <p:spPr>
          <a:xfrm>
            <a:off x="10737927" y="0"/>
            <a:ext cx="4565057" cy="4575175"/>
          </a:xfrm>
          <a:prstGeom prst="rect">
            <a:avLst/>
          </a:prstGeom>
        </p:spPr>
        <p:txBody>
          <a:bodyPr/>
          <a:lstStyle/>
          <a:p>
            <a:endParaRPr lang="en-US"/>
          </a:p>
        </p:txBody>
      </p:sp>
      <p:sp>
        <p:nvSpPr>
          <p:cNvPr id="3" name="Picture Placeholder 8"/>
          <p:cNvSpPr>
            <a:spLocks noGrp="1"/>
          </p:cNvSpPr>
          <p:nvPr>
            <p:ph type="pic" sz="quarter" idx="11"/>
          </p:nvPr>
        </p:nvSpPr>
        <p:spPr>
          <a:xfrm>
            <a:off x="10736049" y="4597633"/>
            <a:ext cx="9114967" cy="4575175"/>
          </a:xfrm>
          <a:prstGeom prst="rect">
            <a:avLst/>
          </a:prstGeom>
        </p:spPr>
        <p:txBody>
          <a:bodyPr/>
          <a:lstStyle/>
          <a:p>
            <a:endParaRPr lang="en-US"/>
          </a:p>
        </p:txBody>
      </p:sp>
      <p:sp>
        <p:nvSpPr>
          <p:cNvPr id="4" name="Picture Placeholder 8"/>
          <p:cNvSpPr>
            <a:spLocks noGrp="1"/>
          </p:cNvSpPr>
          <p:nvPr>
            <p:ph type="pic" sz="quarter" idx="12"/>
          </p:nvPr>
        </p:nvSpPr>
        <p:spPr>
          <a:xfrm>
            <a:off x="15280682" y="9195267"/>
            <a:ext cx="4570334" cy="4520734"/>
          </a:xfrm>
          <a:prstGeom prst="rect">
            <a:avLst/>
          </a:prstGeom>
        </p:spPr>
        <p:txBody>
          <a:bodyPr/>
          <a:lstStyle/>
          <a:p>
            <a:endParaRPr lang="en-US"/>
          </a:p>
        </p:txBody>
      </p:sp>
      <p:sp>
        <p:nvSpPr>
          <p:cNvPr id="5" name="Picture Placeholder 8"/>
          <p:cNvSpPr>
            <a:spLocks noGrp="1"/>
          </p:cNvSpPr>
          <p:nvPr>
            <p:ph type="pic" sz="quarter" idx="13"/>
          </p:nvPr>
        </p:nvSpPr>
        <p:spPr>
          <a:xfrm>
            <a:off x="19851016" y="4597633"/>
            <a:ext cx="4532984" cy="9118367"/>
          </a:xfrm>
          <a:prstGeom prst="rect">
            <a:avLst/>
          </a:prstGeom>
        </p:spPr>
        <p:txBody>
          <a:bodyPr/>
          <a:lstStyle/>
          <a:p>
            <a:endParaRPr lang="en-US"/>
          </a:p>
        </p:txBody>
      </p:sp>
      <p:sp>
        <p:nvSpPr>
          <p:cNvPr id="6" name="Picture Placeholder 22"/>
          <p:cNvSpPr>
            <a:spLocks noGrp="1"/>
          </p:cNvSpPr>
          <p:nvPr>
            <p:ph type="pic" sz="quarter" idx="14"/>
          </p:nvPr>
        </p:nvSpPr>
        <p:spPr>
          <a:xfrm>
            <a:off x="7212153" y="-121920"/>
            <a:ext cx="14905355" cy="13898245"/>
          </a:xfrm>
          <a:custGeom>
            <a:avLst/>
            <a:gdLst>
              <a:gd name="connsiteX0" fmla="*/ 0 w 7407275"/>
              <a:gd name="connsiteY0" fmla="*/ 0 h 6308725"/>
              <a:gd name="connsiteX1" fmla="*/ 7407275 w 7407275"/>
              <a:gd name="connsiteY1" fmla="*/ 0 h 6308725"/>
              <a:gd name="connsiteX2" fmla="*/ 7407275 w 7407275"/>
              <a:gd name="connsiteY2" fmla="*/ 6308725 h 6308725"/>
              <a:gd name="connsiteX3" fmla="*/ 0 w 7407275"/>
              <a:gd name="connsiteY3" fmla="*/ 6308725 h 6308725"/>
              <a:gd name="connsiteX4" fmla="*/ 0 w 7407275"/>
              <a:gd name="connsiteY4" fmla="*/ 0 h 6308725"/>
              <a:gd name="connsiteX0-1" fmla="*/ 4663440 w 12070715"/>
              <a:gd name="connsiteY0-2" fmla="*/ 0 h 12557125"/>
              <a:gd name="connsiteX1-3" fmla="*/ 12070715 w 12070715"/>
              <a:gd name="connsiteY1-4" fmla="*/ 0 h 12557125"/>
              <a:gd name="connsiteX2-5" fmla="*/ 12070715 w 12070715"/>
              <a:gd name="connsiteY2-6" fmla="*/ 6308725 h 12557125"/>
              <a:gd name="connsiteX3-7" fmla="*/ 0 w 12070715"/>
              <a:gd name="connsiteY3-8" fmla="*/ 12557125 h 12557125"/>
              <a:gd name="connsiteX4-9" fmla="*/ 4663440 w 12070715"/>
              <a:gd name="connsiteY4-10" fmla="*/ 0 h 12557125"/>
              <a:gd name="connsiteX0-11" fmla="*/ 5029200 w 12070715"/>
              <a:gd name="connsiteY0-12" fmla="*/ 0 h 13898245"/>
              <a:gd name="connsiteX1-13" fmla="*/ 12070715 w 12070715"/>
              <a:gd name="connsiteY1-14" fmla="*/ 1341120 h 13898245"/>
              <a:gd name="connsiteX2-15" fmla="*/ 12070715 w 12070715"/>
              <a:gd name="connsiteY2-16" fmla="*/ 7649845 h 13898245"/>
              <a:gd name="connsiteX3-17" fmla="*/ 0 w 12070715"/>
              <a:gd name="connsiteY3-18" fmla="*/ 13898245 h 13898245"/>
              <a:gd name="connsiteX4-19" fmla="*/ 5029200 w 12070715"/>
              <a:gd name="connsiteY4-20" fmla="*/ 0 h 13898245"/>
              <a:gd name="connsiteX0-21" fmla="*/ 5029200 w 14905355"/>
              <a:gd name="connsiteY0-22" fmla="*/ 0 h 13898245"/>
              <a:gd name="connsiteX1-23" fmla="*/ 14905355 w 14905355"/>
              <a:gd name="connsiteY1-24" fmla="*/ 30480 h 13898245"/>
              <a:gd name="connsiteX2-25" fmla="*/ 12070715 w 14905355"/>
              <a:gd name="connsiteY2-26" fmla="*/ 7649845 h 13898245"/>
              <a:gd name="connsiteX3-27" fmla="*/ 0 w 14905355"/>
              <a:gd name="connsiteY3-28" fmla="*/ 13898245 h 13898245"/>
              <a:gd name="connsiteX4-29" fmla="*/ 5029200 w 14905355"/>
              <a:gd name="connsiteY4-30" fmla="*/ 0 h 13898245"/>
              <a:gd name="connsiteX0-31" fmla="*/ 5029200 w 14905355"/>
              <a:gd name="connsiteY0-32" fmla="*/ 0 h 13898245"/>
              <a:gd name="connsiteX1-33" fmla="*/ 14905355 w 14905355"/>
              <a:gd name="connsiteY1-34" fmla="*/ 30480 h 13898245"/>
              <a:gd name="connsiteX2-35" fmla="*/ 9937115 w 14905355"/>
              <a:gd name="connsiteY2-36" fmla="*/ 13898245 h 13898245"/>
              <a:gd name="connsiteX3-37" fmla="*/ 0 w 14905355"/>
              <a:gd name="connsiteY3-38" fmla="*/ 13898245 h 13898245"/>
              <a:gd name="connsiteX4-39" fmla="*/ 5029200 w 14905355"/>
              <a:gd name="connsiteY4-40" fmla="*/ 0 h 138982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905355" h="13898245">
                <a:moveTo>
                  <a:pt x="5029200" y="0"/>
                </a:moveTo>
                <a:lnTo>
                  <a:pt x="14905355" y="30480"/>
                </a:lnTo>
                <a:lnTo>
                  <a:pt x="9937115" y="13898245"/>
                </a:lnTo>
                <a:lnTo>
                  <a:pt x="0" y="13898245"/>
                </a:lnTo>
                <a:lnTo>
                  <a:pt x="5029200" y="0"/>
                </a:lnTo>
                <a:close/>
              </a:path>
            </a:pathLst>
          </a:custGeom>
        </p:spPr>
        <p:txBody>
          <a:bodyPr/>
          <a:lstStyle/>
          <a:p>
            <a:endParaRPr lang="en-US"/>
          </a:p>
        </p:txBody>
      </p:sp>
      <p:sp>
        <p:nvSpPr>
          <p:cNvPr id="7" name="Picture Placeholder 8"/>
          <p:cNvSpPr>
            <a:spLocks noGrp="1"/>
          </p:cNvSpPr>
          <p:nvPr>
            <p:ph type="pic" sz="quarter" idx="15"/>
          </p:nvPr>
        </p:nvSpPr>
        <p:spPr>
          <a:xfrm>
            <a:off x="7276657" y="4818171"/>
            <a:ext cx="4378564" cy="4385362"/>
          </a:xfrm>
          <a:prstGeom prst="rect">
            <a:avLst/>
          </a:prstGeom>
          <a:solidFill>
            <a:schemeClr val="tx1">
              <a:lumMod val="75000"/>
            </a:schemeClr>
          </a:solidFill>
        </p:spPr>
        <p:txBody>
          <a:bodyPr/>
          <a:lstStyle/>
          <a:p>
            <a:endParaRPr lang="en-US"/>
          </a:p>
        </p:txBody>
      </p:sp>
      <p:sp>
        <p:nvSpPr>
          <p:cNvPr id="8" name="Picture Placeholder 8"/>
          <p:cNvSpPr>
            <a:spLocks noGrp="1"/>
          </p:cNvSpPr>
          <p:nvPr>
            <p:ph type="pic" sz="quarter" idx="16"/>
          </p:nvPr>
        </p:nvSpPr>
        <p:spPr>
          <a:xfrm>
            <a:off x="16742032" y="4235880"/>
            <a:ext cx="3935424" cy="7083606"/>
          </a:xfrm>
          <a:prstGeom prst="rect">
            <a:avLst/>
          </a:prstGeom>
          <a:solidFill>
            <a:schemeClr val="tx1">
              <a:lumMod val="75000"/>
            </a:schemeClr>
          </a:solidFill>
        </p:spPr>
        <p:txBody>
          <a:bodyPr/>
          <a:lstStyle/>
          <a:p>
            <a:endParaRPr lang="en-US"/>
          </a:p>
        </p:txBody>
      </p:sp>
      <p:sp>
        <p:nvSpPr>
          <p:cNvPr id="9" name="Picture Placeholder 8"/>
          <p:cNvSpPr>
            <a:spLocks noGrp="1"/>
          </p:cNvSpPr>
          <p:nvPr>
            <p:ph type="pic" sz="quarter" idx="17"/>
          </p:nvPr>
        </p:nvSpPr>
        <p:spPr>
          <a:xfrm>
            <a:off x="7429057" y="4970571"/>
            <a:ext cx="4378564" cy="4385362"/>
          </a:xfrm>
          <a:prstGeom prst="rect">
            <a:avLst/>
          </a:prstGeom>
          <a:solidFill>
            <a:schemeClr val="tx1">
              <a:lumMod val="75000"/>
            </a:schemeClr>
          </a:solidFill>
        </p:spPr>
        <p:txBody>
          <a:bodyPr/>
          <a:lstStyle/>
          <a:p>
            <a:endParaRPr lang="en-US"/>
          </a:p>
        </p:txBody>
      </p:sp>
      <p:sp>
        <p:nvSpPr>
          <p:cNvPr id="10" name="Picture Placeholder 8"/>
          <p:cNvSpPr>
            <a:spLocks noGrp="1"/>
          </p:cNvSpPr>
          <p:nvPr>
            <p:ph type="pic" sz="quarter" idx="18"/>
          </p:nvPr>
        </p:nvSpPr>
        <p:spPr>
          <a:xfrm>
            <a:off x="7581457" y="5122971"/>
            <a:ext cx="4378564" cy="4385362"/>
          </a:xfrm>
          <a:prstGeom prst="rect">
            <a:avLst/>
          </a:prstGeom>
          <a:solidFill>
            <a:schemeClr val="tx1">
              <a:lumMod val="75000"/>
            </a:schemeClr>
          </a:solidFill>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Master #3">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Master #2">
    <p:bg>
      <p:bgPr>
        <a:solidFill>
          <a:srgbClr val="35414C"/>
        </a:solidFill>
        <a:effectLst/>
      </p:bgPr>
    </p:bg>
    <p:spTree>
      <p:nvGrpSpPr>
        <p:cNvPr id="1" name=""/>
        <p:cNvGrpSpPr/>
        <p:nvPr/>
      </p:nvGrpSpPr>
      <p:grpSpPr>
        <a:xfrm>
          <a:off x="0" y="0"/>
          <a:ext cx="0" cy="0"/>
          <a:chOff x="0" y="0"/>
          <a:chExt cx="0" cy="0"/>
        </a:xfrm>
      </p:grpSpPr>
      <p:sp>
        <p:nvSpPr>
          <p:cNvPr id="2" name="Picture Placeholder 8"/>
          <p:cNvSpPr>
            <a:spLocks noGrp="1"/>
          </p:cNvSpPr>
          <p:nvPr>
            <p:ph type="pic" sz="quarter" idx="10"/>
          </p:nvPr>
        </p:nvSpPr>
        <p:spPr>
          <a:xfrm>
            <a:off x="10737927" y="0"/>
            <a:ext cx="4565057" cy="4575175"/>
          </a:xfrm>
          <a:prstGeom prst="rect">
            <a:avLst/>
          </a:prstGeom>
        </p:spPr>
        <p:txBody>
          <a:bodyPr/>
          <a:lstStyle/>
          <a:p>
            <a:endParaRPr lang="en-US"/>
          </a:p>
        </p:txBody>
      </p:sp>
      <p:sp>
        <p:nvSpPr>
          <p:cNvPr id="3" name="Picture Placeholder 8"/>
          <p:cNvSpPr>
            <a:spLocks noGrp="1"/>
          </p:cNvSpPr>
          <p:nvPr>
            <p:ph type="pic" sz="quarter" idx="11"/>
          </p:nvPr>
        </p:nvSpPr>
        <p:spPr>
          <a:xfrm>
            <a:off x="10736049" y="4597633"/>
            <a:ext cx="9114967" cy="4575175"/>
          </a:xfrm>
          <a:prstGeom prst="rect">
            <a:avLst/>
          </a:prstGeom>
        </p:spPr>
        <p:txBody>
          <a:bodyPr/>
          <a:lstStyle/>
          <a:p>
            <a:endParaRPr lang="en-US"/>
          </a:p>
        </p:txBody>
      </p:sp>
      <p:sp>
        <p:nvSpPr>
          <p:cNvPr id="4" name="Picture Placeholder 8"/>
          <p:cNvSpPr>
            <a:spLocks noGrp="1"/>
          </p:cNvSpPr>
          <p:nvPr>
            <p:ph type="pic" sz="quarter" idx="12"/>
          </p:nvPr>
        </p:nvSpPr>
        <p:spPr>
          <a:xfrm>
            <a:off x="15280682" y="9195267"/>
            <a:ext cx="4570334" cy="4520734"/>
          </a:xfrm>
          <a:prstGeom prst="rect">
            <a:avLst/>
          </a:prstGeom>
        </p:spPr>
        <p:txBody>
          <a:bodyPr/>
          <a:lstStyle/>
          <a:p>
            <a:endParaRPr lang="en-US"/>
          </a:p>
        </p:txBody>
      </p:sp>
      <p:sp>
        <p:nvSpPr>
          <p:cNvPr id="5" name="Picture Placeholder 8"/>
          <p:cNvSpPr>
            <a:spLocks noGrp="1"/>
          </p:cNvSpPr>
          <p:nvPr>
            <p:ph type="pic" sz="quarter" idx="13"/>
          </p:nvPr>
        </p:nvSpPr>
        <p:spPr>
          <a:xfrm>
            <a:off x="19851016" y="4597633"/>
            <a:ext cx="4532984" cy="9118367"/>
          </a:xfrm>
          <a:prstGeom prst="rect">
            <a:avLst/>
          </a:prstGeom>
        </p:spPr>
        <p:txBody>
          <a:bodyPr/>
          <a:lstStyle/>
          <a:p>
            <a:endParaRPr lang="en-US"/>
          </a:p>
        </p:txBody>
      </p:sp>
      <p:sp>
        <p:nvSpPr>
          <p:cNvPr id="6" name="Picture Placeholder 22"/>
          <p:cNvSpPr>
            <a:spLocks noGrp="1"/>
          </p:cNvSpPr>
          <p:nvPr>
            <p:ph type="pic" sz="quarter" idx="14"/>
          </p:nvPr>
        </p:nvSpPr>
        <p:spPr>
          <a:xfrm>
            <a:off x="7212153" y="-121920"/>
            <a:ext cx="14905355" cy="13898245"/>
          </a:xfrm>
          <a:custGeom>
            <a:avLst/>
            <a:gdLst>
              <a:gd name="connsiteX0" fmla="*/ 0 w 7407275"/>
              <a:gd name="connsiteY0" fmla="*/ 0 h 6308725"/>
              <a:gd name="connsiteX1" fmla="*/ 7407275 w 7407275"/>
              <a:gd name="connsiteY1" fmla="*/ 0 h 6308725"/>
              <a:gd name="connsiteX2" fmla="*/ 7407275 w 7407275"/>
              <a:gd name="connsiteY2" fmla="*/ 6308725 h 6308725"/>
              <a:gd name="connsiteX3" fmla="*/ 0 w 7407275"/>
              <a:gd name="connsiteY3" fmla="*/ 6308725 h 6308725"/>
              <a:gd name="connsiteX4" fmla="*/ 0 w 7407275"/>
              <a:gd name="connsiteY4" fmla="*/ 0 h 6308725"/>
              <a:gd name="connsiteX0-1" fmla="*/ 4663440 w 12070715"/>
              <a:gd name="connsiteY0-2" fmla="*/ 0 h 12557125"/>
              <a:gd name="connsiteX1-3" fmla="*/ 12070715 w 12070715"/>
              <a:gd name="connsiteY1-4" fmla="*/ 0 h 12557125"/>
              <a:gd name="connsiteX2-5" fmla="*/ 12070715 w 12070715"/>
              <a:gd name="connsiteY2-6" fmla="*/ 6308725 h 12557125"/>
              <a:gd name="connsiteX3-7" fmla="*/ 0 w 12070715"/>
              <a:gd name="connsiteY3-8" fmla="*/ 12557125 h 12557125"/>
              <a:gd name="connsiteX4-9" fmla="*/ 4663440 w 12070715"/>
              <a:gd name="connsiteY4-10" fmla="*/ 0 h 12557125"/>
              <a:gd name="connsiteX0-11" fmla="*/ 5029200 w 12070715"/>
              <a:gd name="connsiteY0-12" fmla="*/ 0 h 13898245"/>
              <a:gd name="connsiteX1-13" fmla="*/ 12070715 w 12070715"/>
              <a:gd name="connsiteY1-14" fmla="*/ 1341120 h 13898245"/>
              <a:gd name="connsiteX2-15" fmla="*/ 12070715 w 12070715"/>
              <a:gd name="connsiteY2-16" fmla="*/ 7649845 h 13898245"/>
              <a:gd name="connsiteX3-17" fmla="*/ 0 w 12070715"/>
              <a:gd name="connsiteY3-18" fmla="*/ 13898245 h 13898245"/>
              <a:gd name="connsiteX4-19" fmla="*/ 5029200 w 12070715"/>
              <a:gd name="connsiteY4-20" fmla="*/ 0 h 13898245"/>
              <a:gd name="connsiteX0-21" fmla="*/ 5029200 w 14905355"/>
              <a:gd name="connsiteY0-22" fmla="*/ 0 h 13898245"/>
              <a:gd name="connsiteX1-23" fmla="*/ 14905355 w 14905355"/>
              <a:gd name="connsiteY1-24" fmla="*/ 30480 h 13898245"/>
              <a:gd name="connsiteX2-25" fmla="*/ 12070715 w 14905355"/>
              <a:gd name="connsiteY2-26" fmla="*/ 7649845 h 13898245"/>
              <a:gd name="connsiteX3-27" fmla="*/ 0 w 14905355"/>
              <a:gd name="connsiteY3-28" fmla="*/ 13898245 h 13898245"/>
              <a:gd name="connsiteX4-29" fmla="*/ 5029200 w 14905355"/>
              <a:gd name="connsiteY4-30" fmla="*/ 0 h 13898245"/>
              <a:gd name="connsiteX0-31" fmla="*/ 5029200 w 14905355"/>
              <a:gd name="connsiteY0-32" fmla="*/ 0 h 13898245"/>
              <a:gd name="connsiteX1-33" fmla="*/ 14905355 w 14905355"/>
              <a:gd name="connsiteY1-34" fmla="*/ 30480 h 13898245"/>
              <a:gd name="connsiteX2-35" fmla="*/ 9937115 w 14905355"/>
              <a:gd name="connsiteY2-36" fmla="*/ 13898245 h 13898245"/>
              <a:gd name="connsiteX3-37" fmla="*/ 0 w 14905355"/>
              <a:gd name="connsiteY3-38" fmla="*/ 13898245 h 13898245"/>
              <a:gd name="connsiteX4-39" fmla="*/ 5029200 w 14905355"/>
              <a:gd name="connsiteY4-40" fmla="*/ 0 h 138982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905355" h="13898245">
                <a:moveTo>
                  <a:pt x="5029200" y="0"/>
                </a:moveTo>
                <a:lnTo>
                  <a:pt x="14905355" y="30480"/>
                </a:lnTo>
                <a:lnTo>
                  <a:pt x="9937115" y="13898245"/>
                </a:lnTo>
                <a:lnTo>
                  <a:pt x="0" y="13898245"/>
                </a:lnTo>
                <a:lnTo>
                  <a:pt x="5029200" y="0"/>
                </a:lnTo>
                <a:close/>
              </a:path>
            </a:pathLst>
          </a:custGeom>
        </p:spPr>
        <p:txBody>
          <a:bodyPr/>
          <a:lstStyle/>
          <a:p>
            <a:endParaRPr lang="en-US"/>
          </a:p>
        </p:txBody>
      </p:sp>
      <p:sp>
        <p:nvSpPr>
          <p:cNvPr id="7" name="Picture Placeholder 8"/>
          <p:cNvSpPr>
            <a:spLocks noGrp="1"/>
          </p:cNvSpPr>
          <p:nvPr>
            <p:ph type="pic" sz="quarter" idx="15"/>
          </p:nvPr>
        </p:nvSpPr>
        <p:spPr>
          <a:xfrm>
            <a:off x="7276657" y="4818171"/>
            <a:ext cx="4378564" cy="4385362"/>
          </a:xfrm>
          <a:prstGeom prst="rect">
            <a:avLst/>
          </a:prstGeom>
          <a:solidFill>
            <a:schemeClr val="tx1">
              <a:lumMod val="75000"/>
            </a:schemeClr>
          </a:solidFill>
        </p:spPr>
        <p:txBody>
          <a:bodyPr/>
          <a:lstStyle/>
          <a:p>
            <a:endParaRPr lang="en-US"/>
          </a:p>
        </p:txBody>
      </p:sp>
      <p:sp>
        <p:nvSpPr>
          <p:cNvPr id="8" name="Picture Placeholder 8"/>
          <p:cNvSpPr>
            <a:spLocks noGrp="1"/>
          </p:cNvSpPr>
          <p:nvPr>
            <p:ph type="pic" sz="quarter" idx="16"/>
          </p:nvPr>
        </p:nvSpPr>
        <p:spPr>
          <a:xfrm>
            <a:off x="16742032" y="4235880"/>
            <a:ext cx="3935424" cy="7083606"/>
          </a:xfrm>
          <a:prstGeom prst="rect">
            <a:avLst/>
          </a:prstGeom>
          <a:solidFill>
            <a:schemeClr val="tx1">
              <a:lumMod val="75000"/>
            </a:schemeClr>
          </a:solidFill>
        </p:spPr>
        <p:txBody>
          <a:bodyPr/>
          <a:lstStyle/>
          <a:p>
            <a:endParaRPr lang="en-US"/>
          </a:p>
        </p:txBody>
      </p:sp>
      <p:sp>
        <p:nvSpPr>
          <p:cNvPr id="9" name="Picture Placeholder 8"/>
          <p:cNvSpPr>
            <a:spLocks noGrp="1"/>
          </p:cNvSpPr>
          <p:nvPr>
            <p:ph type="pic" sz="quarter" idx="17"/>
          </p:nvPr>
        </p:nvSpPr>
        <p:spPr>
          <a:xfrm>
            <a:off x="7429057" y="4970571"/>
            <a:ext cx="4378564" cy="4385362"/>
          </a:xfrm>
          <a:prstGeom prst="rect">
            <a:avLst/>
          </a:prstGeom>
          <a:solidFill>
            <a:schemeClr val="tx1">
              <a:lumMod val="75000"/>
            </a:schemeClr>
          </a:solidFill>
        </p:spPr>
        <p:txBody>
          <a:bodyPr/>
          <a:lstStyle/>
          <a:p>
            <a:endParaRPr lang="en-US"/>
          </a:p>
        </p:txBody>
      </p:sp>
      <p:sp>
        <p:nvSpPr>
          <p:cNvPr id="10" name="Picture Placeholder 8"/>
          <p:cNvSpPr>
            <a:spLocks noGrp="1"/>
          </p:cNvSpPr>
          <p:nvPr>
            <p:ph type="pic" sz="quarter" idx="18"/>
          </p:nvPr>
        </p:nvSpPr>
        <p:spPr>
          <a:xfrm>
            <a:off x="7581457" y="5122971"/>
            <a:ext cx="4378564" cy="4385362"/>
          </a:xfrm>
          <a:prstGeom prst="rect">
            <a:avLst/>
          </a:prstGeom>
          <a:solidFill>
            <a:schemeClr val="tx1">
              <a:lumMod val="75000"/>
            </a:schemeClr>
          </a:solidFill>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Master #2">
    <p:bg>
      <p:bgPr>
        <a:solidFill>
          <a:schemeClr val="bg1"/>
        </a:solidFill>
        <a:effectLst/>
      </p:bgPr>
    </p:bg>
    <p:spTree>
      <p:nvGrpSpPr>
        <p:cNvPr id="1" name=""/>
        <p:cNvGrpSpPr/>
        <p:nvPr/>
      </p:nvGrpSpPr>
      <p:grpSpPr>
        <a:xfrm>
          <a:off x="0" y="0"/>
          <a:ext cx="0" cy="0"/>
          <a:chOff x="0" y="0"/>
          <a:chExt cx="0" cy="0"/>
        </a:xfrm>
      </p:grpSpPr>
      <p:sp>
        <p:nvSpPr>
          <p:cNvPr id="2" name="Picture Placeholder 8"/>
          <p:cNvSpPr>
            <a:spLocks noGrp="1"/>
          </p:cNvSpPr>
          <p:nvPr>
            <p:ph type="pic" sz="quarter" idx="10"/>
          </p:nvPr>
        </p:nvSpPr>
        <p:spPr>
          <a:xfrm>
            <a:off x="10737927" y="0"/>
            <a:ext cx="4565057" cy="4575175"/>
          </a:xfrm>
          <a:prstGeom prst="rect">
            <a:avLst/>
          </a:prstGeom>
        </p:spPr>
        <p:txBody>
          <a:bodyPr/>
          <a:lstStyle/>
          <a:p>
            <a:endParaRPr lang="en-US"/>
          </a:p>
        </p:txBody>
      </p:sp>
      <p:sp>
        <p:nvSpPr>
          <p:cNvPr id="3" name="Picture Placeholder 8"/>
          <p:cNvSpPr>
            <a:spLocks noGrp="1"/>
          </p:cNvSpPr>
          <p:nvPr>
            <p:ph type="pic" sz="quarter" idx="11"/>
          </p:nvPr>
        </p:nvSpPr>
        <p:spPr>
          <a:xfrm>
            <a:off x="10736049" y="4597633"/>
            <a:ext cx="9114967" cy="4575175"/>
          </a:xfrm>
          <a:prstGeom prst="rect">
            <a:avLst/>
          </a:prstGeom>
        </p:spPr>
        <p:txBody>
          <a:bodyPr/>
          <a:lstStyle/>
          <a:p>
            <a:endParaRPr lang="en-US"/>
          </a:p>
        </p:txBody>
      </p:sp>
      <p:sp>
        <p:nvSpPr>
          <p:cNvPr id="4" name="Picture Placeholder 8"/>
          <p:cNvSpPr>
            <a:spLocks noGrp="1"/>
          </p:cNvSpPr>
          <p:nvPr>
            <p:ph type="pic" sz="quarter" idx="12"/>
          </p:nvPr>
        </p:nvSpPr>
        <p:spPr>
          <a:xfrm>
            <a:off x="15280682" y="9195267"/>
            <a:ext cx="4570334" cy="4520734"/>
          </a:xfrm>
          <a:prstGeom prst="rect">
            <a:avLst/>
          </a:prstGeom>
        </p:spPr>
        <p:txBody>
          <a:bodyPr/>
          <a:lstStyle/>
          <a:p>
            <a:endParaRPr lang="en-US"/>
          </a:p>
        </p:txBody>
      </p:sp>
      <p:sp>
        <p:nvSpPr>
          <p:cNvPr id="5" name="Picture Placeholder 8"/>
          <p:cNvSpPr>
            <a:spLocks noGrp="1"/>
          </p:cNvSpPr>
          <p:nvPr>
            <p:ph type="pic" sz="quarter" idx="13"/>
          </p:nvPr>
        </p:nvSpPr>
        <p:spPr>
          <a:xfrm>
            <a:off x="19851016" y="4597633"/>
            <a:ext cx="4532984" cy="9118367"/>
          </a:xfrm>
          <a:prstGeom prst="rect">
            <a:avLst/>
          </a:prstGeom>
        </p:spPr>
        <p:txBody>
          <a:bodyPr/>
          <a:lstStyle/>
          <a:p>
            <a:endParaRPr lang="en-US"/>
          </a:p>
        </p:txBody>
      </p:sp>
      <p:sp>
        <p:nvSpPr>
          <p:cNvPr id="6" name="Picture Placeholder 22"/>
          <p:cNvSpPr>
            <a:spLocks noGrp="1"/>
          </p:cNvSpPr>
          <p:nvPr>
            <p:ph type="pic" sz="quarter" idx="14"/>
          </p:nvPr>
        </p:nvSpPr>
        <p:spPr>
          <a:xfrm>
            <a:off x="7212153" y="-121920"/>
            <a:ext cx="14905355" cy="13898245"/>
          </a:xfrm>
          <a:custGeom>
            <a:avLst/>
            <a:gdLst>
              <a:gd name="connsiteX0" fmla="*/ 0 w 7407275"/>
              <a:gd name="connsiteY0" fmla="*/ 0 h 6308725"/>
              <a:gd name="connsiteX1" fmla="*/ 7407275 w 7407275"/>
              <a:gd name="connsiteY1" fmla="*/ 0 h 6308725"/>
              <a:gd name="connsiteX2" fmla="*/ 7407275 w 7407275"/>
              <a:gd name="connsiteY2" fmla="*/ 6308725 h 6308725"/>
              <a:gd name="connsiteX3" fmla="*/ 0 w 7407275"/>
              <a:gd name="connsiteY3" fmla="*/ 6308725 h 6308725"/>
              <a:gd name="connsiteX4" fmla="*/ 0 w 7407275"/>
              <a:gd name="connsiteY4" fmla="*/ 0 h 6308725"/>
              <a:gd name="connsiteX0-1" fmla="*/ 4663440 w 12070715"/>
              <a:gd name="connsiteY0-2" fmla="*/ 0 h 12557125"/>
              <a:gd name="connsiteX1-3" fmla="*/ 12070715 w 12070715"/>
              <a:gd name="connsiteY1-4" fmla="*/ 0 h 12557125"/>
              <a:gd name="connsiteX2-5" fmla="*/ 12070715 w 12070715"/>
              <a:gd name="connsiteY2-6" fmla="*/ 6308725 h 12557125"/>
              <a:gd name="connsiteX3-7" fmla="*/ 0 w 12070715"/>
              <a:gd name="connsiteY3-8" fmla="*/ 12557125 h 12557125"/>
              <a:gd name="connsiteX4-9" fmla="*/ 4663440 w 12070715"/>
              <a:gd name="connsiteY4-10" fmla="*/ 0 h 12557125"/>
              <a:gd name="connsiteX0-11" fmla="*/ 5029200 w 12070715"/>
              <a:gd name="connsiteY0-12" fmla="*/ 0 h 13898245"/>
              <a:gd name="connsiteX1-13" fmla="*/ 12070715 w 12070715"/>
              <a:gd name="connsiteY1-14" fmla="*/ 1341120 h 13898245"/>
              <a:gd name="connsiteX2-15" fmla="*/ 12070715 w 12070715"/>
              <a:gd name="connsiteY2-16" fmla="*/ 7649845 h 13898245"/>
              <a:gd name="connsiteX3-17" fmla="*/ 0 w 12070715"/>
              <a:gd name="connsiteY3-18" fmla="*/ 13898245 h 13898245"/>
              <a:gd name="connsiteX4-19" fmla="*/ 5029200 w 12070715"/>
              <a:gd name="connsiteY4-20" fmla="*/ 0 h 13898245"/>
              <a:gd name="connsiteX0-21" fmla="*/ 5029200 w 14905355"/>
              <a:gd name="connsiteY0-22" fmla="*/ 0 h 13898245"/>
              <a:gd name="connsiteX1-23" fmla="*/ 14905355 w 14905355"/>
              <a:gd name="connsiteY1-24" fmla="*/ 30480 h 13898245"/>
              <a:gd name="connsiteX2-25" fmla="*/ 12070715 w 14905355"/>
              <a:gd name="connsiteY2-26" fmla="*/ 7649845 h 13898245"/>
              <a:gd name="connsiteX3-27" fmla="*/ 0 w 14905355"/>
              <a:gd name="connsiteY3-28" fmla="*/ 13898245 h 13898245"/>
              <a:gd name="connsiteX4-29" fmla="*/ 5029200 w 14905355"/>
              <a:gd name="connsiteY4-30" fmla="*/ 0 h 13898245"/>
              <a:gd name="connsiteX0-31" fmla="*/ 5029200 w 14905355"/>
              <a:gd name="connsiteY0-32" fmla="*/ 0 h 13898245"/>
              <a:gd name="connsiteX1-33" fmla="*/ 14905355 w 14905355"/>
              <a:gd name="connsiteY1-34" fmla="*/ 30480 h 13898245"/>
              <a:gd name="connsiteX2-35" fmla="*/ 9937115 w 14905355"/>
              <a:gd name="connsiteY2-36" fmla="*/ 13898245 h 13898245"/>
              <a:gd name="connsiteX3-37" fmla="*/ 0 w 14905355"/>
              <a:gd name="connsiteY3-38" fmla="*/ 13898245 h 13898245"/>
              <a:gd name="connsiteX4-39" fmla="*/ 5029200 w 14905355"/>
              <a:gd name="connsiteY4-40" fmla="*/ 0 h 138982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905355" h="13898245">
                <a:moveTo>
                  <a:pt x="5029200" y="0"/>
                </a:moveTo>
                <a:lnTo>
                  <a:pt x="14905355" y="30480"/>
                </a:lnTo>
                <a:lnTo>
                  <a:pt x="9937115" y="13898245"/>
                </a:lnTo>
                <a:lnTo>
                  <a:pt x="0" y="13898245"/>
                </a:lnTo>
                <a:lnTo>
                  <a:pt x="5029200" y="0"/>
                </a:lnTo>
                <a:close/>
              </a:path>
            </a:pathLst>
          </a:custGeom>
        </p:spPr>
        <p:txBody>
          <a:bodyPr/>
          <a:lstStyle/>
          <a:p>
            <a:endParaRPr lang="en-US"/>
          </a:p>
        </p:txBody>
      </p:sp>
      <p:sp>
        <p:nvSpPr>
          <p:cNvPr id="7" name="Picture Placeholder 8"/>
          <p:cNvSpPr>
            <a:spLocks noGrp="1"/>
          </p:cNvSpPr>
          <p:nvPr>
            <p:ph type="pic" sz="quarter" idx="15"/>
          </p:nvPr>
        </p:nvSpPr>
        <p:spPr>
          <a:xfrm>
            <a:off x="7276657" y="4818171"/>
            <a:ext cx="4378564" cy="4385362"/>
          </a:xfrm>
          <a:prstGeom prst="rect">
            <a:avLst/>
          </a:prstGeom>
          <a:solidFill>
            <a:schemeClr val="tx1">
              <a:lumMod val="75000"/>
            </a:schemeClr>
          </a:solidFill>
        </p:spPr>
        <p:txBody>
          <a:bodyPr/>
          <a:lstStyle/>
          <a:p>
            <a:endParaRPr lang="en-US"/>
          </a:p>
        </p:txBody>
      </p:sp>
      <p:sp>
        <p:nvSpPr>
          <p:cNvPr id="8" name="Picture Placeholder 8"/>
          <p:cNvSpPr>
            <a:spLocks noGrp="1"/>
          </p:cNvSpPr>
          <p:nvPr>
            <p:ph type="pic" sz="quarter" idx="16"/>
          </p:nvPr>
        </p:nvSpPr>
        <p:spPr>
          <a:xfrm>
            <a:off x="16742032" y="4235880"/>
            <a:ext cx="3935424" cy="7083606"/>
          </a:xfrm>
          <a:prstGeom prst="rect">
            <a:avLst/>
          </a:prstGeom>
          <a:solidFill>
            <a:schemeClr val="tx1">
              <a:lumMod val="75000"/>
            </a:schemeClr>
          </a:solidFill>
        </p:spPr>
        <p:txBody>
          <a:bodyPr/>
          <a:lstStyle/>
          <a:p>
            <a:endParaRPr lang="en-US"/>
          </a:p>
        </p:txBody>
      </p:sp>
      <p:sp>
        <p:nvSpPr>
          <p:cNvPr id="9" name="Picture Placeholder 8"/>
          <p:cNvSpPr>
            <a:spLocks noGrp="1"/>
          </p:cNvSpPr>
          <p:nvPr>
            <p:ph type="pic" sz="quarter" idx="17"/>
          </p:nvPr>
        </p:nvSpPr>
        <p:spPr>
          <a:xfrm>
            <a:off x="7429057" y="4970571"/>
            <a:ext cx="4378564" cy="4385362"/>
          </a:xfrm>
          <a:prstGeom prst="rect">
            <a:avLst/>
          </a:prstGeom>
          <a:solidFill>
            <a:schemeClr val="tx1">
              <a:lumMod val="75000"/>
            </a:schemeClr>
          </a:solidFill>
        </p:spPr>
        <p:txBody>
          <a:bodyPr/>
          <a:lstStyle/>
          <a:p>
            <a:endParaRPr lang="en-US"/>
          </a:p>
        </p:txBody>
      </p:sp>
      <p:sp>
        <p:nvSpPr>
          <p:cNvPr id="10" name="Picture Placeholder 8"/>
          <p:cNvSpPr>
            <a:spLocks noGrp="1"/>
          </p:cNvSpPr>
          <p:nvPr>
            <p:ph type="pic" sz="quarter" idx="18"/>
          </p:nvPr>
        </p:nvSpPr>
        <p:spPr>
          <a:xfrm>
            <a:off x="7581457" y="5122971"/>
            <a:ext cx="4378564" cy="4385362"/>
          </a:xfrm>
          <a:prstGeom prst="rect">
            <a:avLst/>
          </a:prstGeom>
          <a:solidFill>
            <a:schemeClr val="tx1">
              <a:lumMod val="75000"/>
            </a:schemeClr>
          </a:solidFill>
        </p:spPr>
        <p:txBody>
          <a:bodyPr/>
          <a:lstStyle/>
          <a:p>
            <a:endParaRPr lang="en-US"/>
          </a:p>
        </p:txBody>
      </p:sp>
      <p:sp>
        <p:nvSpPr>
          <p:cNvPr id="12" name="矩形 11"/>
          <p:cNvSpPr/>
          <p:nvPr userDrawn="1"/>
        </p:nvSpPr>
        <p:spPr>
          <a:xfrm>
            <a:off x="1924428" y="13060525"/>
            <a:ext cx="775136" cy="246221"/>
          </a:xfrm>
          <a:prstGeom prst="rect">
            <a:avLst/>
          </a:prstGeom>
        </p:spPr>
        <p:txBody>
          <a:bodyPr wrap="square">
            <a:spAutoFit/>
          </a:bodyPr>
          <a:lstStyle/>
          <a:p>
            <a:pPr algn="l" defTabSz="914400" rtl="0"/>
            <a:r>
              <a:rPr lang="en-US" altLang="zh-CN" sz="100" kern="1200" dirty="0">
                <a:solidFill>
                  <a:prstClr val="white"/>
                </a:solidFill>
                <a:latin typeface="Calibri"/>
                <a:ea typeface="宋体"/>
                <a:cs typeface="+mn-cs"/>
              </a:rPr>
              <a:t>PPT</a:t>
            </a:r>
            <a:r>
              <a:rPr lang="zh-CN" altLang="en-US" sz="100" kern="1200" dirty="0">
                <a:solidFill>
                  <a:prstClr val="white"/>
                </a:solidFill>
                <a:latin typeface="Calibri"/>
                <a:ea typeface="宋体"/>
                <a:cs typeface="+mn-cs"/>
              </a:rPr>
              <a:t>模板下载：</a:t>
            </a:r>
            <a:r>
              <a:rPr lang="en-US" altLang="zh-CN" sz="100" kern="1200" dirty="0">
                <a:solidFill>
                  <a:prstClr val="white"/>
                </a:solidFill>
                <a:latin typeface="Calibri"/>
                <a:ea typeface="宋体"/>
                <a:cs typeface="+mn-cs"/>
              </a:rPr>
              <a:t>www.1ppt.com/moban/     </a:t>
            </a:r>
            <a:r>
              <a:rPr lang="zh-CN" altLang="en-US" sz="100" kern="1200" dirty="0">
                <a:solidFill>
                  <a:prstClr val="white"/>
                </a:solidFill>
                <a:latin typeface="Calibri"/>
                <a:ea typeface="宋体"/>
                <a:cs typeface="+mn-cs"/>
              </a:rPr>
              <a:t>行业</a:t>
            </a:r>
            <a:r>
              <a:rPr lang="en-US" altLang="zh-CN" sz="100" kern="1200" dirty="0">
                <a:solidFill>
                  <a:prstClr val="white"/>
                </a:solidFill>
                <a:latin typeface="Calibri"/>
                <a:ea typeface="宋体"/>
                <a:cs typeface="+mn-cs"/>
              </a:rPr>
              <a:t>PPT</a:t>
            </a:r>
            <a:r>
              <a:rPr lang="zh-CN" altLang="en-US" sz="100" kern="1200" dirty="0">
                <a:solidFill>
                  <a:prstClr val="white"/>
                </a:solidFill>
                <a:latin typeface="Calibri"/>
                <a:ea typeface="宋体"/>
                <a:cs typeface="+mn-cs"/>
              </a:rPr>
              <a:t>模板：</a:t>
            </a:r>
            <a:r>
              <a:rPr lang="en-US" altLang="zh-CN" sz="100" kern="1200" dirty="0">
                <a:solidFill>
                  <a:prstClr val="white"/>
                </a:solidFill>
                <a:latin typeface="Calibri"/>
                <a:ea typeface="宋体"/>
                <a:cs typeface="+mn-cs"/>
              </a:rPr>
              <a:t>www.1ppt.com/hangye/ </a:t>
            </a:r>
          </a:p>
          <a:p>
            <a:pPr algn="l" defTabSz="914400" rtl="0"/>
            <a:r>
              <a:rPr lang="zh-CN" altLang="en-US" sz="100" kern="1200" dirty="0">
                <a:solidFill>
                  <a:prstClr val="white"/>
                </a:solidFill>
                <a:latin typeface="Calibri"/>
                <a:ea typeface="宋体"/>
                <a:cs typeface="+mn-cs"/>
              </a:rPr>
              <a:t>节日</a:t>
            </a:r>
            <a:r>
              <a:rPr lang="en-US" altLang="zh-CN" sz="100" kern="1200" dirty="0">
                <a:solidFill>
                  <a:prstClr val="white"/>
                </a:solidFill>
                <a:latin typeface="Calibri"/>
                <a:ea typeface="宋体"/>
                <a:cs typeface="+mn-cs"/>
              </a:rPr>
              <a:t>PPT</a:t>
            </a:r>
            <a:r>
              <a:rPr lang="zh-CN" altLang="en-US" sz="100" kern="1200" dirty="0">
                <a:solidFill>
                  <a:prstClr val="white"/>
                </a:solidFill>
                <a:latin typeface="Calibri"/>
                <a:ea typeface="宋体"/>
                <a:cs typeface="+mn-cs"/>
              </a:rPr>
              <a:t>模板：</a:t>
            </a:r>
            <a:r>
              <a:rPr lang="en-US" altLang="zh-CN" sz="100" kern="1200" dirty="0">
                <a:solidFill>
                  <a:prstClr val="white"/>
                </a:solidFill>
                <a:latin typeface="Calibri"/>
                <a:ea typeface="宋体"/>
                <a:cs typeface="+mn-cs"/>
              </a:rPr>
              <a:t>www.1ppt.com/jieri/           PPT</a:t>
            </a:r>
            <a:r>
              <a:rPr lang="zh-CN" altLang="en-US" sz="100" kern="1200" dirty="0">
                <a:solidFill>
                  <a:prstClr val="white"/>
                </a:solidFill>
                <a:latin typeface="Calibri"/>
                <a:ea typeface="宋体"/>
                <a:cs typeface="+mn-cs"/>
              </a:rPr>
              <a:t>素材下载：</a:t>
            </a:r>
            <a:r>
              <a:rPr lang="en-US" altLang="zh-CN" sz="100" kern="1200" dirty="0">
                <a:solidFill>
                  <a:prstClr val="white"/>
                </a:solidFill>
                <a:latin typeface="Calibri"/>
                <a:ea typeface="宋体"/>
                <a:cs typeface="+mn-cs"/>
              </a:rPr>
              <a:t>www.1ppt.com/sucai/</a:t>
            </a:r>
          </a:p>
          <a:p>
            <a:pPr algn="l" defTabSz="914400" rtl="0"/>
            <a:r>
              <a:rPr lang="en-US" altLang="zh-CN" sz="100" kern="1200" dirty="0">
                <a:solidFill>
                  <a:prstClr val="white"/>
                </a:solidFill>
                <a:latin typeface="Calibri"/>
                <a:ea typeface="宋体"/>
                <a:cs typeface="+mn-cs"/>
              </a:rPr>
              <a:t>PPT</a:t>
            </a:r>
            <a:r>
              <a:rPr lang="zh-CN" altLang="en-US" sz="100" kern="1200" dirty="0">
                <a:solidFill>
                  <a:prstClr val="white"/>
                </a:solidFill>
                <a:latin typeface="Calibri"/>
                <a:ea typeface="宋体"/>
                <a:cs typeface="+mn-cs"/>
              </a:rPr>
              <a:t>背景图片：</a:t>
            </a:r>
            <a:r>
              <a:rPr lang="en-US" altLang="zh-CN" sz="100" kern="1200" dirty="0">
                <a:solidFill>
                  <a:prstClr val="white"/>
                </a:solidFill>
                <a:latin typeface="Calibri"/>
                <a:ea typeface="宋体"/>
                <a:cs typeface="+mn-cs"/>
              </a:rPr>
              <a:t>www.1ppt.com/beijing/      PPT</a:t>
            </a:r>
            <a:r>
              <a:rPr lang="zh-CN" altLang="en-US" sz="100" kern="1200" dirty="0">
                <a:solidFill>
                  <a:prstClr val="white"/>
                </a:solidFill>
                <a:latin typeface="Calibri"/>
                <a:ea typeface="宋体"/>
                <a:cs typeface="+mn-cs"/>
              </a:rPr>
              <a:t>图表下载：</a:t>
            </a:r>
            <a:r>
              <a:rPr lang="en-US" altLang="zh-CN" sz="100" kern="1200" dirty="0">
                <a:solidFill>
                  <a:prstClr val="white"/>
                </a:solidFill>
                <a:latin typeface="Calibri"/>
                <a:ea typeface="宋体"/>
                <a:cs typeface="+mn-cs"/>
              </a:rPr>
              <a:t>www.1ppt.com/tubiao/      </a:t>
            </a:r>
          </a:p>
          <a:p>
            <a:pPr algn="l" defTabSz="914400" rtl="0"/>
            <a:r>
              <a:rPr lang="zh-CN" altLang="en-US" sz="100" kern="1200" dirty="0">
                <a:solidFill>
                  <a:prstClr val="white"/>
                </a:solidFill>
                <a:latin typeface="Calibri"/>
                <a:ea typeface="宋体"/>
                <a:cs typeface="+mn-cs"/>
              </a:rPr>
              <a:t>优秀</a:t>
            </a:r>
            <a:r>
              <a:rPr lang="en-US" altLang="zh-CN" sz="100" kern="1200" dirty="0">
                <a:solidFill>
                  <a:prstClr val="white"/>
                </a:solidFill>
                <a:latin typeface="Calibri"/>
                <a:ea typeface="宋体"/>
                <a:cs typeface="+mn-cs"/>
              </a:rPr>
              <a:t>PPT</a:t>
            </a:r>
            <a:r>
              <a:rPr lang="zh-CN" altLang="en-US" sz="100" kern="1200" dirty="0">
                <a:solidFill>
                  <a:prstClr val="white"/>
                </a:solidFill>
                <a:latin typeface="Calibri"/>
                <a:ea typeface="宋体"/>
                <a:cs typeface="+mn-cs"/>
              </a:rPr>
              <a:t>下载：</a:t>
            </a:r>
            <a:r>
              <a:rPr lang="en-US" altLang="zh-CN" sz="100" kern="1200" dirty="0">
                <a:solidFill>
                  <a:prstClr val="white"/>
                </a:solidFill>
                <a:latin typeface="Calibri"/>
                <a:ea typeface="宋体"/>
                <a:cs typeface="+mn-cs"/>
              </a:rPr>
              <a:t>www.1ppt.com/xiazai/        PPT</a:t>
            </a:r>
            <a:r>
              <a:rPr lang="zh-CN" altLang="en-US" sz="100" kern="1200" dirty="0">
                <a:solidFill>
                  <a:prstClr val="white"/>
                </a:solidFill>
                <a:latin typeface="Calibri"/>
                <a:ea typeface="宋体"/>
                <a:cs typeface="+mn-cs"/>
              </a:rPr>
              <a:t>教程： </a:t>
            </a:r>
            <a:r>
              <a:rPr lang="en-US" altLang="zh-CN" sz="100" kern="1200" dirty="0">
                <a:solidFill>
                  <a:prstClr val="white"/>
                </a:solidFill>
                <a:latin typeface="Calibri"/>
                <a:ea typeface="宋体"/>
                <a:cs typeface="+mn-cs"/>
              </a:rPr>
              <a:t>www.1ppt.com/powerpoint/      </a:t>
            </a:r>
          </a:p>
          <a:p>
            <a:pPr algn="l" defTabSz="914400" rtl="0"/>
            <a:r>
              <a:rPr lang="en-US" altLang="zh-CN" sz="100" kern="1200" dirty="0">
                <a:solidFill>
                  <a:prstClr val="white"/>
                </a:solidFill>
                <a:latin typeface="Calibri"/>
                <a:ea typeface="宋体"/>
                <a:cs typeface="+mn-cs"/>
              </a:rPr>
              <a:t>Word</a:t>
            </a:r>
            <a:r>
              <a:rPr lang="zh-CN" altLang="en-US" sz="100" kern="1200" dirty="0">
                <a:solidFill>
                  <a:prstClr val="white"/>
                </a:solidFill>
                <a:latin typeface="Calibri"/>
                <a:ea typeface="宋体"/>
                <a:cs typeface="+mn-cs"/>
              </a:rPr>
              <a:t>教程： </a:t>
            </a:r>
            <a:r>
              <a:rPr lang="en-US" altLang="zh-CN" sz="100" kern="1200" dirty="0">
                <a:solidFill>
                  <a:prstClr val="white"/>
                </a:solidFill>
                <a:latin typeface="Calibri"/>
                <a:ea typeface="宋体"/>
                <a:cs typeface="+mn-cs"/>
              </a:rPr>
              <a:t>www.1ppt.com/word/              Excel</a:t>
            </a:r>
            <a:r>
              <a:rPr lang="zh-CN" altLang="en-US" sz="100" kern="1200" dirty="0">
                <a:solidFill>
                  <a:prstClr val="white"/>
                </a:solidFill>
                <a:latin typeface="Calibri"/>
                <a:ea typeface="宋体"/>
                <a:cs typeface="+mn-cs"/>
              </a:rPr>
              <a:t>教程：</a:t>
            </a:r>
            <a:r>
              <a:rPr lang="en-US" altLang="zh-CN" sz="100" kern="1200" dirty="0">
                <a:solidFill>
                  <a:prstClr val="white"/>
                </a:solidFill>
                <a:latin typeface="Calibri"/>
                <a:ea typeface="宋体"/>
                <a:cs typeface="+mn-cs"/>
              </a:rPr>
              <a:t>www.1ppt.com/excel/  </a:t>
            </a:r>
          </a:p>
          <a:p>
            <a:pPr algn="l" defTabSz="914400" rtl="0"/>
            <a:r>
              <a:rPr lang="zh-CN" altLang="en-US" sz="100" kern="1200" dirty="0">
                <a:solidFill>
                  <a:prstClr val="white"/>
                </a:solidFill>
                <a:latin typeface="Calibri"/>
                <a:ea typeface="宋体"/>
                <a:cs typeface="+mn-cs"/>
              </a:rPr>
              <a:t>资料下载：</a:t>
            </a:r>
            <a:r>
              <a:rPr lang="en-US" altLang="zh-CN" sz="100" kern="1200" dirty="0">
                <a:solidFill>
                  <a:prstClr val="white"/>
                </a:solidFill>
                <a:latin typeface="Calibri"/>
                <a:ea typeface="宋体"/>
                <a:cs typeface="+mn-cs"/>
              </a:rPr>
              <a:t>www.1ppt.com/ziliao/                PPT</a:t>
            </a:r>
            <a:r>
              <a:rPr lang="zh-CN" altLang="en-US" sz="100" kern="1200" dirty="0">
                <a:solidFill>
                  <a:prstClr val="white"/>
                </a:solidFill>
                <a:latin typeface="Calibri"/>
                <a:ea typeface="宋体"/>
                <a:cs typeface="+mn-cs"/>
              </a:rPr>
              <a:t>课件下载：</a:t>
            </a:r>
            <a:r>
              <a:rPr lang="en-US" altLang="zh-CN" sz="100" kern="1200" dirty="0">
                <a:solidFill>
                  <a:prstClr val="white"/>
                </a:solidFill>
                <a:latin typeface="Calibri"/>
                <a:ea typeface="宋体"/>
                <a:cs typeface="+mn-cs"/>
              </a:rPr>
              <a:t>www.1ppt.com/kejian/ </a:t>
            </a:r>
          </a:p>
          <a:p>
            <a:pPr algn="l" defTabSz="914400" rtl="0"/>
            <a:r>
              <a:rPr lang="zh-CN" altLang="en-US" sz="100" kern="1200" dirty="0">
                <a:solidFill>
                  <a:prstClr val="white"/>
                </a:solidFill>
                <a:latin typeface="Calibri"/>
                <a:ea typeface="宋体"/>
                <a:cs typeface="+mn-cs"/>
              </a:rPr>
              <a:t>范文下载：</a:t>
            </a:r>
            <a:r>
              <a:rPr lang="en-US" altLang="zh-CN" sz="100" kern="1200" dirty="0">
                <a:solidFill>
                  <a:prstClr val="white"/>
                </a:solidFill>
                <a:latin typeface="Calibri"/>
                <a:ea typeface="宋体"/>
                <a:cs typeface="+mn-cs"/>
              </a:rPr>
              <a:t>www.1ppt.com/fanwen/             </a:t>
            </a:r>
            <a:r>
              <a:rPr lang="zh-CN" altLang="en-US" sz="100" kern="1200" dirty="0">
                <a:solidFill>
                  <a:prstClr val="white"/>
                </a:solidFill>
                <a:latin typeface="Calibri"/>
                <a:ea typeface="宋体"/>
                <a:cs typeface="+mn-cs"/>
              </a:rPr>
              <a:t>试卷下载：</a:t>
            </a:r>
            <a:r>
              <a:rPr lang="en-US" altLang="zh-CN" sz="100" kern="1200" dirty="0">
                <a:solidFill>
                  <a:prstClr val="white"/>
                </a:solidFill>
                <a:latin typeface="Calibri"/>
                <a:ea typeface="宋体"/>
                <a:cs typeface="+mn-cs"/>
              </a:rPr>
              <a:t>www.1ppt.com/shiti/  </a:t>
            </a:r>
          </a:p>
          <a:p>
            <a:pPr algn="l" defTabSz="914400" rtl="0"/>
            <a:r>
              <a:rPr lang="zh-CN" altLang="en-US" sz="100" kern="1200" dirty="0">
                <a:solidFill>
                  <a:prstClr val="white"/>
                </a:solidFill>
                <a:latin typeface="Calibri"/>
                <a:ea typeface="宋体"/>
                <a:cs typeface="+mn-cs"/>
              </a:rPr>
              <a:t>教案下载：</a:t>
            </a:r>
            <a:r>
              <a:rPr lang="en-US" altLang="zh-CN" sz="100" kern="1200" dirty="0">
                <a:solidFill>
                  <a:prstClr val="white"/>
                </a:solidFill>
                <a:latin typeface="Calibri"/>
                <a:ea typeface="宋体"/>
                <a:cs typeface="+mn-cs"/>
              </a:rPr>
              <a:t>www.1ppt.com/jiaoan/        </a:t>
            </a:r>
          </a:p>
          <a:p>
            <a:pPr algn="l" defTabSz="914400" rtl="0"/>
            <a:r>
              <a:rPr lang="zh-CN" altLang="en-US" sz="100" kern="1200" dirty="0">
                <a:solidFill>
                  <a:prstClr val="white"/>
                </a:solidFill>
                <a:latin typeface="Calibri"/>
                <a:ea typeface="宋体"/>
                <a:cs typeface="+mn-cs"/>
              </a:rPr>
              <a:t>字体下载：</a:t>
            </a:r>
            <a:r>
              <a:rPr lang="en-US" altLang="zh-CN" sz="100" kern="1200" dirty="0">
                <a:solidFill>
                  <a:prstClr val="white"/>
                </a:solidFill>
                <a:latin typeface="Calibri"/>
                <a:ea typeface="宋体"/>
                <a:cs typeface="+mn-cs"/>
              </a:rPr>
              <a:t>www.1ppt.com/ziti/</a:t>
            </a:r>
          </a:p>
          <a:p>
            <a:pPr algn="l" defTabSz="914400" rtl="0"/>
            <a:r>
              <a:rPr lang="en-US" altLang="zh-CN" sz="100" kern="1200" dirty="0">
                <a:solidFill>
                  <a:prstClr val="white"/>
                </a:solidFill>
                <a:latin typeface="Calibri"/>
                <a:ea typeface="宋体"/>
                <a:cs typeface="+mn-cs"/>
              </a:rPr>
              <a:t> </a:t>
            </a:r>
            <a:endParaRPr lang="zh-CN" altLang="en-US" sz="100" kern="1200" dirty="0">
              <a:solidFill>
                <a:prstClr val="white"/>
              </a:solidFill>
              <a:latin typeface="Calibri"/>
              <a:ea typeface="宋体"/>
              <a:cs typeface="+mn-cs"/>
            </a:endParaRPr>
          </a:p>
        </p:txBody>
      </p:sp>
    </p:spTree>
    <p:extLst>
      <p:ext uri="{BB962C8B-B14F-4D97-AF65-F5344CB8AC3E}">
        <p14:creationId xmlns:p14="http://schemas.microsoft.com/office/powerpoint/2010/main" val="2893887870"/>
      </p:ext>
    </p:extLst>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Master #2">
    <p:bg>
      <p:bgPr>
        <a:solidFill>
          <a:srgbClr val="35414C"/>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2_Blank">
    <p:spTree>
      <p:nvGrpSpPr>
        <p:cNvPr id="1" name=""/>
        <p:cNvGrpSpPr/>
        <p:nvPr/>
      </p:nvGrpSpPr>
      <p:grpSpPr>
        <a:xfrm>
          <a:off x="0" y="0"/>
          <a:ext cx="0" cy="0"/>
          <a:chOff x="0" y="0"/>
          <a:chExt cx="0" cy="0"/>
        </a:xfrm>
      </p:grpSpPr>
      <p:grpSp>
        <p:nvGrpSpPr>
          <p:cNvPr id="22" name="Group 22"/>
          <p:cNvGrpSpPr/>
          <p:nvPr/>
        </p:nvGrpSpPr>
        <p:grpSpPr>
          <a:xfrm>
            <a:off x="441340" y="477381"/>
            <a:ext cx="358883" cy="348308"/>
            <a:chOff x="0" y="0"/>
            <a:chExt cx="358881" cy="348307"/>
          </a:xfrm>
        </p:grpSpPr>
        <p:sp>
          <p:nvSpPr>
            <p:cNvPr id="19" name="Shape 19"/>
            <p:cNvSpPr/>
            <p:nvPr/>
          </p:nvSpPr>
          <p:spPr>
            <a:xfrm>
              <a:off x="0" y="0"/>
              <a:ext cx="358882" cy="70683"/>
            </a:xfrm>
            <a:prstGeom prst="rect">
              <a:avLst/>
            </a:prstGeom>
            <a:solidFill>
              <a:srgbClr val="699BCF"/>
            </a:solidFill>
            <a:ln w="12700" cap="flat">
              <a:noFill/>
              <a:miter lim="400000"/>
            </a:ln>
            <a:effectLst/>
          </p:spPr>
          <p:txBody>
            <a:bodyPr wrap="square" lIns="50800" tIns="50800" rIns="50800" bIns="50800" numCol="1" anchor="ctr">
              <a:noAutofit/>
            </a:bodyPr>
            <a:lstStyle/>
            <a:p>
              <a:pPr lvl="0" defTabSz="914400">
                <a:defRPr sz="1800">
                  <a:solidFill>
                    <a:srgbClr val="000000"/>
                  </a:solidFill>
                  <a:latin typeface="Arial" panose="020B0604020202020204"/>
                  <a:ea typeface="Arial" panose="020B0604020202020204"/>
                  <a:cs typeface="Arial" panose="020B0604020202020204"/>
                  <a:sym typeface="Arial" panose="020B0604020202020204"/>
                </a:defRPr>
              </a:pPr>
              <a:endParaRPr/>
            </a:p>
          </p:txBody>
        </p:sp>
        <p:sp>
          <p:nvSpPr>
            <p:cNvPr id="20" name="Shape 20"/>
            <p:cNvSpPr/>
            <p:nvPr/>
          </p:nvSpPr>
          <p:spPr>
            <a:xfrm>
              <a:off x="0" y="143415"/>
              <a:ext cx="358882" cy="70683"/>
            </a:xfrm>
            <a:prstGeom prst="rect">
              <a:avLst/>
            </a:prstGeom>
            <a:solidFill>
              <a:srgbClr val="699BCF"/>
            </a:solidFill>
            <a:ln w="12700" cap="flat">
              <a:noFill/>
              <a:miter lim="400000"/>
            </a:ln>
            <a:effectLst/>
          </p:spPr>
          <p:txBody>
            <a:bodyPr wrap="square" lIns="50800" tIns="50800" rIns="50800" bIns="50800" numCol="1" anchor="ctr">
              <a:noAutofit/>
            </a:bodyPr>
            <a:lstStyle/>
            <a:p>
              <a:pPr lvl="0" defTabSz="914400">
                <a:defRPr sz="1800">
                  <a:solidFill>
                    <a:srgbClr val="000000"/>
                  </a:solidFill>
                  <a:latin typeface="Arial" panose="020B0604020202020204"/>
                  <a:ea typeface="Arial" panose="020B0604020202020204"/>
                  <a:cs typeface="Arial" panose="020B0604020202020204"/>
                  <a:sym typeface="Arial" panose="020B0604020202020204"/>
                </a:defRPr>
              </a:pPr>
              <a:endParaRPr/>
            </a:p>
          </p:txBody>
        </p:sp>
        <p:sp>
          <p:nvSpPr>
            <p:cNvPr id="21" name="Shape 21"/>
            <p:cNvSpPr/>
            <p:nvPr/>
          </p:nvSpPr>
          <p:spPr>
            <a:xfrm>
              <a:off x="0" y="277624"/>
              <a:ext cx="358882" cy="70684"/>
            </a:xfrm>
            <a:prstGeom prst="rect">
              <a:avLst/>
            </a:prstGeom>
            <a:solidFill>
              <a:srgbClr val="699BCF"/>
            </a:solidFill>
            <a:ln w="12700" cap="flat">
              <a:noFill/>
              <a:miter lim="400000"/>
            </a:ln>
            <a:effectLst/>
          </p:spPr>
          <p:txBody>
            <a:bodyPr wrap="square" lIns="50800" tIns="50800" rIns="50800" bIns="50800" numCol="1" anchor="ctr">
              <a:noAutofit/>
            </a:bodyPr>
            <a:lstStyle/>
            <a:p>
              <a:pPr lvl="0" defTabSz="914400">
                <a:defRPr sz="1800">
                  <a:solidFill>
                    <a:srgbClr val="000000"/>
                  </a:solidFill>
                  <a:latin typeface="Arial" panose="020B0604020202020204"/>
                  <a:ea typeface="Arial" panose="020B0604020202020204"/>
                  <a:cs typeface="Arial" panose="020B0604020202020204"/>
                  <a:sym typeface="Arial" panose="020B0604020202020204"/>
                </a:defRPr>
              </a:pPr>
              <a:endParaRPr/>
            </a:p>
          </p:txBody>
        </p:sp>
      </p:grpSp>
      <p:sp>
        <p:nvSpPr>
          <p:cNvPr id="23" name="Shape 23"/>
          <p:cNvSpPr/>
          <p:nvPr/>
        </p:nvSpPr>
        <p:spPr>
          <a:xfrm flipV="1">
            <a:off x="1302412" y="16534"/>
            <a:ext cx="1" cy="1270001"/>
          </a:xfrm>
          <a:prstGeom prst="line">
            <a:avLst/>
          </a:prstGeom>
          <a:ln w="25400">
            <a:solidFill>
              <a:srgbClr val="000000">
                <a:alpha val="13111"/>
              </a:srgbClr>
            </a:solidFill>
            <a:miter lim="400000"/>
          </a:ln>
        </p:spPr>
        <p:txBody>
          <a:bodyPr lIns="0" tIns="0" rIns="0" bIns="0" anchor="ctr"/>
          <a:lstStyle/>
          <a:p>
            <a:pPr lvl="0">
              <a:defRPr sz="2400">
                <a:solidFill>
                  <a:srgbClr val="767982"/>
                </a:solidFill>
                <a:latin typeface="Open Sans" panose="020B0606030504020204"/>
                <a:ea typeface="Open Sans" panose="020B0606030504020204"/>
                <a:cs typeface="Open Sans" panose="020B0606030504020204"/>
                <a:sym typeface="Open Sans" panose="020B0606030504020204"/>
              </a:defRPr>
            </a:pPr>
            <a:endParaRPr/>
          </a:p>
        </p:txBody>
      </p:sp>
      <p:sp>
        <p:nvSpPr>
          <p:cNvPr id="24" name="Shape 24"/>
          <p:cNvSpPr/>
          <p:nvPr/>
        </p:nvSpPr>
        <p:spPr>
          <a:xfrm>
            <a:off x="319165" y="12988328"/>
            <a:ext cx="10354788" cy="584201"/>
          </a:xfrm>
          <a:prstGeom prst="rect">
            <a:avLst/>
          </a:prstGeom>
          <a:ln w="12700">
            <a:miter lim="400000"/>
          </a:ln>
        </p:spPr>
        <p:txBody>
          <a:bodyPr lIns="50800" tIns="50800" rIns="50800" bIns="50800" anchor="ctr"/>
          <a:lstStyle>
            <a:lvl1pPr>
              <a:defRPr sz="1800" spc="215">
                <a:solidFill>
                  <a:srgbClr val="A6AAA9"/>
                </a:solidFill>
                <a:latin typeface="Geomanist"/>
                <a:ea typeface="Geomanist"/>
                <a:cs typeface="Geomanist"/>
                <a:sym typeface="Geomanist"/>
              </a:defRPr>
            </a:lvl1pPr>
          </a:lstStyle>
          <a:p>
            <a:pPr lvl="0">
              <a:defRPr spc="0">
                <a:solidFill>
                  <a:srgbClr val="000000"/>
                </a:solidFill>
              </a:defRPr>
            </a:pPr>
            <a:endParaRPr spc="215" dirty="0">
              <a:solidFill>
                <a:srgbClr val="A6AAA9"/>
              </a:solidFill>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1" name="图片占位符 10"/>
          <p:cNvSpPr>
            <a:spLocks noGrp="1"/>
          </p:cNvSpPr>
          <p:nvPr>
            <p:ph type="pic" sz="quarter" idx="11"/>
          </p:nvPr>
        </p:nvSpPr>
        <p:spPr>
          <a:xfrm>
            <a:off x="1882775" y="4818063"/>
            <a:ext cx="4378325" cy="4386262"/>
          </a:xfrm>
          <a:prstGeom prst="rect">
            <a:avLst/>
          </a:prstGeom>
        </p:spPr>
        <p:txBody>
          <a:bodyPr/>
          <a:lstStyle/>
          <a:p>
            <a:endParaRPr lang="zh-CN" altLang="en-US"/>
          </a:p>
        </p:txBody>
      </p:sp>
      <p:sp>
        <p:nvSpPr>
          <p:cNvPr id="12" name="图片占位符 10"/>
          <p:cNvSpPr>
            <a:spLocks noGrp="1"/>
          </p:cNvSpPr>
          <p:nvPr>
            <p:ph type="pic" sz="quarter" idx="12"/>
          </p:nvPr>
        </p:nvSpPr>
        <p:spPr>
          <a:xfrm>
            <a:off x="7277100" y="4818063"/>
            <a:ext cx="4378325" cy="4386262"/>
          </a:xfrm>
          <a:prstGeom prst="rect">
            <a:avLst/>
          </a:prstGeom>
        </p:spPr>
        <p:txBody>
          <a:bodyPr/>
          <a:lstStyle/>
          <a:p>
            <a:endParaRPr lang="zh-CN" altLang="en-US"/>
          </a:p>
        </p:txBody>
      </p:sp>
      <p:sp>
        <p:nvSpPr>
          <p:cNvPr id="13" name="图片占位符 10"/>
          <p:cNvSpPr>
            <a:spLocks noGrp="1"/>
          </p:cNvSpPr>
          <p:nvPr>
            <p:ph type="pic" sz="quarter" idx="13"/>
          </p:nvPr>
        </p:nvSpPr>
        <p:spPr>
          <a:xfrm>
            <a:off x="12715875" y="4818063"/>
            <a:ext cx="4378325" cy="4386262"/>
          </a:xfrm>
          <a:prstGeom prst="rect">
            <a:avLst/>
          </a:prstGeom>
        </p:spPr>
        <p:txBody>
          <a:bodyPr/>
          <a:lstStyle/>
          <a:p>
            <a:endParaRPr lang="zh-CN" altLang="en-US"/>
          </a:p>
        </p:txBody>
      </p:sp>
      <p:sp>
        <p:nvSpPr>
          <p:cNvPr id="14" name="图片占位符 10"/>
          <p:cNvSpPr>
            <a:spLocks noGrp="1"/>
          </p:cNvSpPr>
          <p:nvPr>
            <p:ph type="pic" sz="quarter" idx="14"/>
          </p:nvPr>
        </p:nvSpPr>
        <p:spPr>
          <a:xfrm>
            <a:off x="18108613" y="4818063"/>
            <a:ext cx="4378325" cy="4386262"/>
          </a:xfrm>
          <a:prstGeom prst="rect">
            <a:avLst/>
          </a:prstGeom>
        </p:spPr>
        <p:txBody>
          <a:bodyPr/>
          <a:lstStyle/>
          <a:p>
            <a:endParaRPr lang="zh-CN" altLang="en-US"/>
          </a:p>
        </p:txBody>
      </p:sp>
      <p:sp>
        <p:nvSpPr>
          <p:cNvPr id="5" name="图片占位符 4"/>
          <p:cNvSpPr>
            <a:spLocks noGrp="1"/>
          </p:cNvSpPr>
          <p:nvPr>
            <p:ph type="pic" sz="quarter" idx="10"/>
          </p:nvPr>
        </p:nvSpPr>
        <p:spPr>
          <a:xfrm>
            <a:off x="0" y="0"/>
            <a:ext cx="24384000" cy="8102600"/>
          </a:xfrm>
          <a:prstGeom prst="rect">
            <a:avLst/>
          </a:prstGeom>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8" name="图片占位符 7"/>
          <p:cNvSpPr>
            <a:spLocks noGrp="1"/>
          </p:cNvSpPr>
          <p:nvPr>
            <p:ph type="pic" sz="quarter" idx="12"/>
          </p:nvPr>
        </p:nvSpPr>
        <p:spPr>
          <a:xfrm>
            <a:off x="9969500" y="4818063"/>
            <a:ext cx="4379913" cy="4386262"/>
          </a:xfrm>
          <a:prstGeom prst="rect">
            <a:avLst/>
          </a:prstGeom>
        </p:spPr>
        <p:txBody>
          <a:bodyPr/>
          <a:lstStyle/>
          <a:p>
            <a:endParaRPr lang="zh-CN" altLang="en-US"/>
          </a:p>
        </p:txBody>
      </p:sp>
      <p:sp>
        <p:nvSpPr>
          <p:cNvPr id="5" name="图片占位符 4"/>
          <p:cNvSpPr>
            <a:spLocks noGrp="1"/>
          </p:cNvSpPr>
          <p:nvPr>
            <p:ph type="pic" sz="quarter" idx="11"/>
          </p:nvPr>
        </p:nvSpPr>
        <p:spPr>
          <a:xfrm>
            <a:off x="0" y="0"/>
            <a:ext cx="24384000" cy="8105775"/>
          </a:xfrm>
          <a:prstGeom prst="rect">
            <a:avLst/>
          </a:prstGeom>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10853738" y="-20638"/>
            <a:ext cx="13530262" cy="13736638"/>
          </a:xfrm>
          <a:prstGeom prst="rect">
            <a:avLst/>
          </a:prstGeom>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7" name="图片占位符 6"/>
          <p:cNvSpPr>
            <a:spLocks noGrp="1"/>
          </p:cNvSpPr>
          <p:nvPr>
            <p:ph type="pic" sz="quarter" idx="12"/>
          </p:nvPr>
        </p:nvSpPr>
        <p:spPr>
          <a:xfrm>
            <a:off x="9710738" y="0"/>
            <a:ext cx="4911725" cy="7981950"/>
          </a:xfrm>
          <a:prstGeom prst="rect">
            <a:avLst/>
          </a:prstGeom>
        </p:spPr>
        <p:txBody>
          <a:bodyPr/>
          <a:lstStyle/>
          <a:p>
            <a:endParaRPr lang="zh-CN" altLang="en-US"/>
          </a:p>
        </p:txBody>
      </p:sp>
      <p:sp>
        <p:nvSpPr>
          <p:cNvPr id="10" name="图片占位符 6"/>
          <p:cNvSpPr>
            <a:spLocks noGrp="1"/>
          </p:cNvSpPr>
          <p:nvPr>
            <p:ph type="pic" sz="quarter" idx="13"/>
          </p:nvPr>
        </p:nvSpPr>
        <p:spPr>
          <a:xfrm>
            <a:off x="14622463" y="5801665"/>
            <a:ext cx="4911992" cy="7981950"/>
          </a:xfrm>
          <a:prstGeom prst="rect">
            <a:avLst/>
          </a:prstGeom>
        </p:spPr>
        <p:txBody>
          <a:bodyPr/>
          <a:lstStyle/>
          <a:p>
            <a:endParaRPr lang="zh-CN" altLang="en-US"/>
          </a:p>
        </p:txBody>
      </p:sp>
      <p:sp>
        <p:nvSpPr>
          <p:cNvPr id="11" name="图片占位符 6"/>
          <p:cNvSpPr>
            <a:spLocks noGrp="1"/>
          </p:cNvSpPr>
          <p:nvPr>
            <p:ph type="pic" sz="quarter" idx="14"/>
          </p:nvPr>
        </p:nvSpPr>
        <p:spPr>
          <a:xfrm>
            <a:off x="19534456" y="-25251"/>
            <a:ext cx="4904056" cy="7981950"/>
          </a:xfrm>
          <a:prstGeom prst="rect">
            <a:avLst/>
          </a:prstGeom>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0" y="1417638"/>
            <a:ext cx="24384000" cy="12298362"/>
          </a:xfrm>
          <a:prstGeom prst="rect">
            <a:avLst/>
          </a:prstGeom>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5" name="图片占位符 4"/>
          <p:cNvSpPr>
            <a:spLocks noGrp="1"/>
          </p:cNvSpPr>
          <p:nvPr>
            <p:ph type="pic" sz="quarter" idx="11"/>
          </p:nvPr>
        </p:nvSpPr>
        <p:spPr>
          <a:xfrm>
            <a:off x="0" y="0"/>
            <a:ext cx="24384000" cy="8102600"/>
          </a:xfrm>
          <a:prstGeom prst="rect">
            <a:avLst/>
          </a:prstGeom>
        </p:spPr>
        <p:txBody>
          <a:bodyPr/>
          <a:lstStyle/>
          <a:p>
            <a:endParaRPr lang="zh-CN" altLang="en-US"/>
          </a:p>
        </p:txBody>
      </p:sp>
      <p:sp>
        <p:nvSpPr>
          <p:cNvPr id="8" name="图片占位符 7"/>
          <p:cNvSpPr>
            <a:spLocks noGrp="1"/>
          </p:cNvSpPr>
          <p:nvPr>
            <p:ph type="pic" sz="quarter" idx="12"/>
          </p:nvPr>
        </p:nvSpPr>
        <p:spPr>
          <a:xfrm>
            <a:off x="16741775" y="4235450"/>
            <a:ext cx="3935413" cy="7083425"/>
          </a:xfrm>
          <a:prstGeom prst="rect">
            <a:avLst/>
          </a:prstGeom>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7" name="图片占位符 6"/>
          <p:cNvSpPr>
            <a:spLocks noGrp="1"/>
          </p:cNvSpPr>
          <p:nvPr>
            <p:ph type="pic" sz="quarter" idx="12"/>
          </p:nvPr>
        </p:nvSpPr>
        <p:spPr>
          <a:xfrm>
            <a:off x="15663863" y="3478213"/>
            <a:ext cx="5759450" cy="10237787"/>
          </a:xfrm>
          <a:prstGeom prst="rect">
            <a:avLst/>
          </a:prstGeom>
        </p:spPr>
        <p:txBody>
          <a:bodyPr/>
          <a:lstStyle/>
          <a:p>
            <a:endParaRPr lang="zh-CN" altLang="en-US"/>
          </a:p>
        </p:txBody>
      </p:sp>
      <p:sp>
        <p:nvSpPr>
          <p:cNvPr id="5" name="图片占位符 4"/>
          <p:cNvSpPr>
            <a:spLocks noGrp="1"/>
          </p:cNvSpPr>
          <p:nvPr>
            <p:ph type="pic" sz="quarter" idx="11"/>
          </p:nvPr>
        </p:nvSpPr>
        <p:spPr>
          <a:xfrm>
            <a:off x="0" y="0"/>
            <a:ext cx="24384000" cy="13701713"/>
          </a:xfrm>
          <a:prstGeom prst="rect">
            <a:avLst/>
          </a:prstGeom>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5" name="Group 5"/>
          <p:cNvGrpSpPr/>
          <p:nvPr/>
        </p:nvGrpSpPr>
        <p:grpSpPr>
          <a:xfrm>
            <a:off x="441340" y="477381"/>
            <a:ext cx="358883" cy="348308"/>
            <a:chOff x="0" y="0"/>
            <a:chExt cx="358881" cy="348307"/>
          </a:xfrm>
        </p:grpSpPr>
        <p:sp>
          <p:nvSpPr>
            <p:cNvPr id="2" name="Shape 2"/>
            <p:cNvSpPr/>
            <p:nvPr/>
          </p:nvSpPr>
          <p:spPr>
            <a:xfrm>
              <a:off x="0" y="0"/>
              <a:ext cx="358882" cy="70683"/>
            </a:xfrm>
            <a:prstGeom prst="rect">
              <a:avLst/>
            </a:prstGeom>
            <a:solidFill>
              <a:srgbClr val="A6AAA9"/>
            </a:solidFill>
            <a:ln w="12700" cap="flat">
              <a:noFill/>
              <a:miter lim="400000"/>
            </a:ln>
            <a:effectLst/>
          </p:spPr>
          <p:txBody>
            <a:bodyPr wrap="square" lIns="71437" tIns="71437" rIns="71437" bIns="71437" numCol="1" anchor="ctr">
              <a:noAutofit/>
            </a:bodyPr>
            <a:lstStyle/>
            <a:p>
              <a:pPr lvl="0">
                <a:defRPr sz="2400">
                  <a:solidFill>
                    <a:srgbClr val="767982"/>
                  </a:solidFill>
                  <a:latin typeface="Open Sans" panose="020B0606030504020204"/>
                  <a:ea typeface="Open Sans" panose="020B0606030504020204"/>
                  <a:cs typeface="Open Sans" panose="020B0606030504020204"/>
                  <a:sym typeface="Open Sans" panose="020B0606030504020204"/>
                </a:defRPr>
              </a:pPr>
              <a:endParaRPr/>
            </a:p>
          </p:txBody>
        </p:sp>
        <p:sp>
          <p:nvSpPr>
            <p:cNvPr id="3" name="Shape 3"/>
            <p:cNvSpPr/>
            <p:nvPr/>
          </p:nvSpPr>
          <p:spPr>
            <a:xfrm>
              <a:off x="0" y="143415"/>
              <a:ext cx="358882" cy="70683"/>
            </a:xfrm>
            <a:prstGeom prst="rect">
              <a:avLst/>
            </a:prstGeom>
            <a:solidFill>
              <a:srgbClr val="A6AAA9"/>
            </a:solidFill>
            <a:ln w="12700" cap="flat">
              <a:noFill/>
              <a:miter lim="400000"/>
            </a:ln>
            <a:effectLst/>
          </p:spPr>
          <p:txBody>
            <a:bodyPr wrap="square" lIns="71437" tIns="71437" rIns="71437" bIns="71437" numCol="1" anchor="ctr">
              <a:noAutofit/>
            </a:bodyPr>
            <a:lstStyle/>
            <a:p>
              <a:pPr lvl="0">
                <a:defRPr sz="2400">
                  <a:solidFill>
                    <a:srgbClr val="767982"/>
                  </a:solidFill>
                  <a:latin typeface="Open Sans" panose="020B0606030504020204"/>
                  <a:ea typeface="Open Sans" panose="020B0606030504020204"/>
                  <a:cs typeface="Open Sans" panose="020B0606030504020204"/>
                  <a:sym typeface="Open Sans" panose="020B0606030504020204"/>
                </a:defRPr>
              </a:pPr>
              <a:endParaRPr/>
            </a:p>
          </p:txBody>
        </p:sp>
        <p:sp>
          <p:nvSpPr>
            <p:cNvPr id="4" name="Shape 4"/>
            <p:cNvSpPr/>
            <p:nvPr/>
          </p:nvSpPr>
          <p:spPr>
            <a:xfrm>
              <a:off x="0" y="277624"/>
              <a:ext cx="358882" cy="70684"/>
            </a:xfrm>
            <a:prstGeom prst="rect">
              <a:avLst/>
            </a:prstGeom>
            <a:solidFill>
              <a:srgbClr val="A6AAA9"/>
            </a:solidFill>
            <a:ln w="12700" cap="flat">
              <a:noFill/>
              <a:miter lim="400000"/>
            </a:ln>
            <a:effectLst/>
          </p:spPr>
          <p:txBody>
            <a:bodyPr wrap="square" lIns="71437" tIns="71437" rIns="71437" bIns="71437" numCol="1" anchor="ctr">
              <a:noAutofit/>
            </a:bodyPr>
            <a:lstStyle/>
            <a:p>
              <a:pPr lvl="0">
                <a:defRPr sz="2400">
                  <a:solidFill>
                    <a:srgbClr val="767982"/>
                  </a:solidFill>
                  <a:latin typeface="Open Sans" panose="020B0606030504020204"/>
                  <a:ea typeface="Open Sans" panose="020B0606030504020204"/>
                  <a:cs typeface="Open Sans" panose="020B0606030504020204"/>
                  <a:sym typeface="Open Sans" panose="020B0606030504020204"/>
                </a:defRPr>
              </a:pPr>
              <a:endParaRPr/>
            </a:p>
          </p:txBody>
        </p:sp>
      </p:grpSp>
      <p:sp>
        <p:nvSpPr>
          <p:cNvPr id="6" name="Shape 6"/>
          <p:cNvSpPr/>
          <p:nvPr/>
        </p:nvSpPr>
        <p:spPr>
          <a:xfrm flipV="1">
            <a:off x="1302412" y="16534"/>
            <a:ext cx="1" cy="1270001"/>
          </a:xfrm>
          <a:prstGeom prst="line">
            <a:avLst/>
          </a:prstGeom>
          <a:ln w="25400">
            <a:solidFill>
              <a:srgbClr val="000000">
                <a:alpha val="13111"/>
              </a:srgbClr>
            </a:solidFill>
            <a:miter lim="400000"/>
          </a:ln>
        </p:spPr>
        <p:txBody>
          <a:bodyPr lIns="0" tIns="0" rIns="0" bIns="0" anchor="ctr"/>
          <a:lstStyle/>
          <a:p>
            <a:pPr lvl="0">
              <a:defRPr sz="2400">
                <a:solidFill>
                  <a:srgbClr val="767982"/>
                </a:solidFill>
                <a:latin typeface="Open Sans" panose="020B0606030504020204"/>
                <a:ea typeface="Open Sans" panose="020B0606030504020204"/>
                <a:cs typeface="Open Sans" panose="020B0606030504020204"/>
                <a:sym typeface="Open Sans" panose="020B0606030504020204"/>
              </a:defRPr>
            </a:pPr>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70" r:id="rId21"/>
    <p:sldLayoutId id="2147483671" r:id="rId22"/>
    <p:sldLayoutId id="2147483672" r:id="rId23"/>
    <p:sldLayoutId id="2147483673" r:id="rId24"/>
    <p:sldLayoutId id="2147483676" r:id="rId25"/>
    <p:sldLayoutId id="2147483674" r:id="rId26"/>
    <p:sldLayoutId id="2147483675" r:id="rId27"/>
  </p:sldLayoutIdLst>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xStyles>
    <p:titleStyle>
      <a:lvl1pPr algn="ctr" defTabSz="584200">
        <a:defRPr sz="11200">
          <a:latin typeface="Helvetica Light"/>
          <a:ea typeface="Helvetica Light"/>
          <a:cs typeface="Helvetica Light"/>
          <a:sym typeface="Helvetica Light"/>
        </a:defRPr>
      </a:lvl1pPr>
      <a:lvl2pPr indent="228600" algn="ctr" defTabSz="584200">
        <a:defRPr sz="11200">
          <a:latin typeface="Helvetica Light"/>
          <a:ea typeface="Helvetica Light"/>
          <a:cs typeface="Helvetica Light"/>
          <a:sym typeface="Helvetica Light"/>
        </a:defRPr>
      </a:lvl2pPr>
      <a:lvl3pPr indent="457200" algn="ctr" defTabSz="584200">
        <a:defRPr sz="11200">
          <a:latin typeface="Helvetica Light"/>
          <a:ea typeface="Helvetica Light"/>
          <a:cs typeface="Helvetica Light"/>
          <a:sym typeface="Helvetica Light"/>
        </a:defRPr>
      </a:lvl3pPr>
      <a:lvl4pPr indent="685800" algn="ctr" defTabSz="584200">
        <a:defRPr sz="11200">
          <a:latin typeface="Helvetica Light"/>
          <a:ea typeface="Helvetica Light"/>
          <a:cs typeface="Helvetica Light"/>
          <a:sym typeface="Helvetica Light"/>
        </a:defRPr>
      </a:lvl4pPr>
      <a:lvl5pPr indent="914400" algn="ctr" defTabSz="584200">
        <a:defRPr sz="11200">
          <a:latin typeface="Helvetica Light"/>
          <a:ea typeface="Helvetica Light"/>
          <a:cs typeface="Helvetica Light"/>
          <a:sym typeface="Helvetica Light"/>
        </a:defRPr>
      </a:lvl5pPr>
      <a:lvl6pPr indent="1143000" algn="ctr" defTabSz="584200">
        <a:defRPr sz="11200">
          <a:latin typeface="Helvetica Light"/>
          <a:ea typeface="Helvetica Light"/>
          <a:cs typeface="Helvetica Light"/>
          <a:sym typeface="Helvetica Light"/>
        </a:defRPr>
      </a:lvl6pPr>
      <a:lvl7pPr indent="1371600" algn="ctr" defTabSz="584200">
        <a:defRPr sz="11200">
          <a:latin typeface="Helvetica Light"/>
          <a:ea typeface="Helvetica Light"/>
          <a:cs typeface="Helvetica Light"/>
          <a:sym typeface="Helvetica Light"/>
        </a:defRPr>
      </a:lvl7pPr>
      <a:lvl8pPr indent="1600200" algn="ctr" defTabSz="584200">
        <a:defRPr sz="11200">
          <a:latin typeface="Helvetica Light"/>
          <a:ea typeface="Helvetica Light"/>
          <a:cs typeface="Helvetica Light"/>
          <a:sym typeface="Helvetica Light"/>
        </a:defRPr>
      </a:lvl8pPr>
      <a:lvl9pPr indent="1828800" algn="ctr" defTabSz="584200">
        <a:defRPr sz="11200">
          <a:latin typeface="Helvetica Light"/>
          <a:ea typeface="Helvetica Light"/>
          <a:cs typeface="Helvetica Light"/>
          <a:sym typeface="Helvetica Light"/>
        </a:defRPr>
      </a:lvl9pPr>
    </p:titleStyle>
    <p:bodyStyle>
      <a:lvl1pPr marL="296545" indent="-296545" defTabSz="584200">
        <a:buSzPct val="75000"/>
        <a:buChar char="•"/>
        <a:defRPr sz="2400">
          <a:solidFill>
            <a:srgbClr val="767982"/>
          </a:solidFill>
          <a:latin typeface="Open Sans" panose="020B0606030504020204"/>
          <a:ea typeface="Open Sans" panose="020B0606030504020204"/>
          <a:cs typeface="Open Sans" panose="020B0606030504020204"/>
          <a:sym typeface="Open Sans" panose="020B0606030504020204"/>
        </a:defRPr>
      </a:lvl1pPr>
      <a:lvl2pPr marL="741045" indent="-296545" defTabSz="584200">
        <a:buSzPct val="75000"/>
        <a:buChar char="•"/>
        <a:defRPr sz="2400">
          <a:solidFill>
            <a:srgbClr val="767982"/>
          </a:solidFill>
          <a:latin typeface="Open Sans" panose="020B0606030504020204"/>
          <a:ea typeface="Open Sans" panose="020B0606030504020204"/>
          <a:cs typeface="Open Sans" panose="020B0606030504020204"/>
          <a:sym typeface="Open Sans" panose="020B0606030504020204"/>
        </a:defRPr>
      </a:lvl2pPr>
      <a:lvl3pPr marL="1185545" indent="-296545" defTabSz="584200">
        <a:buSzPct val="75000"/>
        <a:buChar char="•"/>
        <a:defRPr sz="2400">
          <a:solidFill>
            <a:srgbClr val="767982"/>
          </a:solidFill>
          <a:latin typeface="Open Sans" panose="020B0606030504020204"/>
          <a:ea typeface="Open Sans" panose="020B0606030504020204"/>
          <a:cs typeface="Open Sans" panose="020B0606030504020204"/>
          <a:sym typeface="Open Sans" panose="020B0606030504020204"/>
        </a:defRPr>
      </a:lvl3pPr>
      <a:lvl4pPr marL="1630045" indent="-296545" defTabSz="584200">
        <a:buSzPct val="75000"/>
        <a:buChar char="•"/>
        <a:defRPr sz="2400">
          <a:solidFill>
            <a:srgbClr val="767982"/>
          </a:solidFill>
          <a:latin typeface="Open Sans" panose="020B0606030504020204"/>
          <a:ea typeface="Open Sans" panose="020B0606030504020204"/>
          <a:cs typeface="Open Sans" panose="020B0606030504020204"/>
          <a:sym typeface="Open Sans" panose="020B0606030504020204"/>
        </a:defRPr>
      </a:lvl4pPr>
      <a:lvl5pPr marL="2074545" indent="-296545" defTabSz="584200">
        <a:buSzPct val="75000"/>
        <a:buChar char="•"/>
        <a:defRPr sz="2400">
          <a:solidFill>
            <a:srgbClr val="767982"/>
          </a:solidFill>
          <a:latin typeface="Open Sans" panose="020B0606030504020204"/>
          <a:ea typeface="Open Sans" panose="020B0606030504020204"/>
          <a:cs typeface="Open Sans" panose="020B0606030504020204"/>
          <a:sym typeface="Open Sans" panose="020B0606030504020204"/>
        </a:defRPr>
      </a:lvl5pPr>
      <a:lvl6pPr marL="2519045" indent="-296545" defTabSz="584200">
        <a:buSzPct val="75000"/>
        <a:buChar char="•"/>
        <a:defRPr sz="2400">
          <a:solidFill>
            <a:srgbClr val="767982"/>
          </a:solidFill>
          <a:latin typeface="Open Sans" panose="020B0606030504020204"/>
          <a:ea typeface="Open Sans" panose="020B0606030504020204"/>
          <a:cs typeface="Open Sans" panose="020B0606030504020204"/>
          <a:sym typeface="Open Sans" panose="020B0606030504020204"/>
        </a:defRPr>
      </a:lvl6pPr>
      <a:lvl7pPr marL="2963545" indent="-296545" defTabSz="584200">
        <a:buSzPct val="75000"/>
        <a:buChar char="•"/>
        <a:defRPr sz="2400">
          <a:solidFill>
            <a:srgbClr val="767982"/>
          </a:solidFill>
          <a:latin typeface="Open Sans" panose="020B0606030504020204"/>
          <a:ea typeface="Open Sans" panose="020B0606030504020204"/>
          <a:cs typeface="Open Sans" panose="020B0606030504020204"/>
          <a:sym typeface="Open Sans" panose="020B0606030504020204"/>
        </a:defRPr>
      </a:lvl7pPr>
      <a:lvl8pPr marL="3408045" indent="-296545" defTabSz="584200">
        <a:buSzPct val="75000"/>
        <a:buChar char="•"/>
        <a:defRPr sz="2400">
          <a:solidFill>
            <a:srgbClr val="767982"/>
          </a:solidFill>
          <a:latin typeface="Open Sans" panose="020B0606030504020204"/>
          <a:ea typeface="Open Sans" panose="020B0606030504020204"/>
          <a:cs typeface="Open Sans" panose="020B0606030504020204"/>
          <a:sym typeface="Open Sans" panose="020B0606030504020204"/>
        </a:defRPr>
      </a:lvl8pPr>
      <a:lvl9pPr marL="3852545" indent="-296545" defTabSz="584200">
        <a:buSzPct val="75000"/>
        <a:buChar char="•"/>
        <a:defRPr sz="2400">
          <a:solidFill>
            <a:srgbClr val="767982"/>
          </a:solidFill>
          <a:latin typeface="Open Sans" panose="020B0606030504020204"/>
          <a:ea typeface="Open Sans" panose="020B0606030504020204"/>
          <a:cs typeface="Open Sans" panose="020B0606030504020204"/>
          <a:sym typeface="Open Sans" panose="020B0606030504020204"/>
        </a:defRPr>
      </a:lvl9pPr>
    </p:bodyStyle>
    <p:otherStyle>
      <a:lvl1pPr algn="ctr" defTabSz="584200">
        <a:defRPr sz="2400">
          <a:solidFill>
            <a:schemeClr val="tx1"/>
          </a:solidFill>
          <a:latin typeface="+mn-lt"/>
          <a:ea typeface="+mn-ea"/>
          <a:cs typeface="+mn-cs"/>
          <a:sym typeface="Helvetica Light"/>
        </a:defRPr>
      </a:lvl1pPr>
      <a:lvl2pPr indent="228600" algn="ctr" defTabSz="584200">
        <a:defRPr sz="2400">
          <a:solidFill>
            <a:schemeClr val="tx1"/>
          </a:solidFill>
          <a:latin typeface="+mn-lt"/>
          <a:ea typeface="+mn-ea"/>
          <a:cs typeface="+mn-cs"/>
          <a:sym typeface="Helvetica Light"/>
        </a:defRPr>
      </a:lvl2pPr>
      <a:lvl3pPr indent="457200" algn="ctr" defTabSz="584200">
        <a:defRPr sz="2400">
          <a:solidFill>
            <a:schemeClr val="tx1"/>
          </a:solidFill>
          <a:latin typeface="+mn-lt"/>
          <a:ea typeface="+mn-ea"/>
          <a:cs typeface="+mn-cs"/>
          <a:sym typeface="Helvetica Light"/>
        </a:defRPr>
      </a:lvl3pPr>
      <a:lvl4pPr indent="685800" algn="ctr" defTabSz="584200">
        <a:defRPr sz="2400">
          <a:solidFill>
            <a:schemeClr val="tx1"/>
          </a:solidFill>
          <a:latin typeface="+mn-lt"/>
          <a:ea typeface="+mn-ea"/>
          <a:cs typeface="+mn-cs"/>
          <a:sym typeface="Helvetica Light"/>
        </a:defRPr>
      </a:lvl4pPr>
      <a:lvl5pPr indent="914400" algn="ctr" defTabSz="584200">
        <a:defRPr sz="2400">
          <a:solidFill>
            <a:schemeClr val="tx1"/>
          </a:solidFill>
          <a:latin typeface="+mn-lt"/>
          <a:ea typeface="+mn-ea"/>
          <a:cs typeface="+mn-cs"/>
          <a:sym typeface="Helvetica Light"/>
        </a:defRPr>
      </a:lvl5pPr>
      <a:lvl6pPr indent="1143000" algn="ctr" defTabSz="584200">
        <a:defRPr sz="2400">
          <a:solidFill>
            <a:schemeClr val="tx1"/>
          </a:solidFill>
          <a:latin typeface="+mn-lt"/>
          <a:ea typeface="+mn-ea"/>
          <a:cs typeface="+mn-cs"/>
          <a:sym typeface="Helvetica Light"/>
        </a:defRPr>
      </a:lvl6pPr>
      <a:lvl7pPr indent="1371600" algn="ctr" defTabSz="584200">
        <a:defRPr sz="2400">
          <a:solidFill>
            <a:schemeClr val="tx1"/>
          </a:solidFill>
          <a:latin typeface="+mn-lt"/>
          <a:ea typeface="+mn-ea"/>
          <a:cs typeface="+mn-cs"/>
          <a:sym typeface="Helvetica Light"/>
        </a:defRPr>
      </a:lvl7pPr>
      <a:lvl8pPr indent="1600200" algn="ctr" defTabSz="584200">
        <a:defRPr sz="2400">
          <a:solidFill>
            <a:schemeClr val="tx1"/>
          </a:solidFill>
          <a:latin typeface="+mn-lt"/>
          <a:ea typeface="+mn-ea"/>
          <a:cs typeface="+mn-cs"/>
          <a:sym typeface="Helvetica Light"/>
        </a:defRPr>
      </a:lvl8pPr>
      <a:lvl9pPr indent="1828800" algn="ctr" defTabSz="584200">
        <a:defRPr sz="2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1.jpe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notesSlide" Target="../notesSlides/notesSlide1.xml"/><Relationship Id="rId5" Type="http://schemas.openxmlformats.org/officeDocument/2006/relationships/tags" Target="../tags/tag6.xml"/><Relationship Id="rId10" Type="http://schemas.openxmlformats.org/officeDocument/2006/relationships/slideLayout" Target="../slideLayouts/slideLayout1.xml"/><Relationship Id="rId4" Type="http://schemas.openxmlformats.org/officeDocument/2006/relationships/tags" Target="../tags/tag5.xml"/><Relationship Id="rId9" Type="http://schemas.openxmlformats.org/officeDocument/2006/relationships/tags" Target="../tags/tag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A_PicturePlaceholder 6"/>
          <p:cNvPicPr>
            <a:picLocks noGrp="1" noChangeAspect="1"/>
          </p:cNvPicPr>
          <p:nvPr>
            <p:ph type="pic" sz="quarter" idx="10"/>
            <p:custDataLst>
              <p:tags r:id="rId1"/>
            </p:custDataLst>
          </p:nvPr>
        </p:nvPicPr>
        <p:blipFill>
          <a:blip r:embed="rId12" cstate="email">
            <a:extLst>
              <a:ext uri="{28A0092B-C50C-407E-A947-70E740481C1C}">
                <a14:useLocalDpi xmlns:a14="http://schemas.microsoft.com/office/drawing/2010/main"/>
              </a:ext>
            </a:extLst>
          </a:blip>
          <a:srcRect/>
          <a:stretch>
            <a:fillRect/>
          </a:stretch>
        </p:blipFill>
        <p:spPr/>
      </p:pic>
      <p:sp>
        <p:nvSpPr>
          <p:cNvPr id="8" name="PA_矩形 7"/>
          <p:cNvSpPr/>
          <p:nvPr>
            <p:custDataLst>
              <p:tags r:id="rId2"/>
            </p:custDataLst>
          </p:nvPr>
        </p:nvSpPr>
        <p:spPr>
          <a:xfrm>
            <a:off x="-309580" y="0"/>
            <a:ext cx="24384000" cy="13716000"/>
          </a:xfrm>
          <a:prstGeom prst="rect">
            <a:avLst/>
          </a:prstGeom>
          <a:solidFill>
            <a:schemeClr val="tx1">
              <a:alpha val="8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767982"/>
              </a:solidFill>
              <a:effectLst/>
              <a:uFillTx/>
              <a:latin typeface="Open Sans" panose="020B0606030504020204"/>
              <a:ea typeface="Open Sans" panose="020B0606030504020204"/>
              <a:cs typeface="Open Sans" panose="020B0606030504020204"/>
              <a:sym typeface="Open Sans" panose="020B0606030504020204"/>
            </a:endParaRPr>
          </a:p>
        </p:txBody>
      </p:sp>
      <p:sp>
        <p:nvSpPr>
          <p:cNvPr id="20" name="PA_形状 42"/>
          <p:cNvSpPr/>
          <p:nvPr>
            <p:custDataLst>
              <p:tags r:id="rId3"/>
            </p:custDataLst>
          </p:nvPr>
        </p:nvSpPr>
        <p:spPr>
          <a:xfrm>
            <a:off x="10973999" y="4115803"/>
            <a:ext cx="3693319" cy="1477328"/>
          </a:xfrm>
          <a:prstGeom prst="rect">
            <a:avLst/>
          </a:prstGeom>
          <a:ln w="12700">
            <a:miter lim="400000"/>
          </a:ln>
        </p:spPr>
        <p:txBody>
          <a:bodyPr wrap="none" lIns="0" tIns="0" rIns="0" bIns="0" anchor="ctr">
            <a:spAutoFit/>
          </a:bodyPr>
          <a:lstStyle>
            <a:lvl1pPr algn="ctr">
              <a:defRPr sz="12000">
                <a:solidFill>
                  <a:srgbClr val="FFFFFF"/>
                </a:solidFill>
              </a:defRPr>
            </a:lvl1pPr>
          </a:lstStyle>
          <a:p>
            <a:pPr lvl="0">
              <a:defRPr sz="1800">
                <a:solidFill>
                  <a:srgbClr val="000000"/>
                </a:solidFill>
              </a:defRPr>
            </a:pPr>
            <a:r>
              <a:rPr lang="zh-CN" altLang="en-US" sz="9600" dirty="0">
                <a:solidFill>
                  <a:schemeClr val="bg1"/>
                </a:solidFill>
                <a:effectLst>
                  <a:outerShdw blurRad="38100" dist="38100" dir="2700000" algn="tl">
                    <a:srgbClr val="000000">
                      <a:alpha val="43137"/>
                    </a:srgbClr>
                  </a:outerShdw>
                </a:effectLst>
                <a:latin typeface="方正尚酷简体" panose="02000000000000000000" pitchFamily="2" charset="-122"/>
                <a:ea typeface="方正尚酷简体" panose="02000000000000000000" pitchFamily="2" charset="-122"/>
              </a:rPr>
              <a:t>冒险岛</a:t>
            </a:r>
            <a:endParaRPr sz="9600" dirty="0">
              <a:solidFill>
                <a:schemeClr val="bg1"/>
              </a:solidFill>
              <a:effectLst>
                <a:outerShdw blurRad="38100" dist="38100" dir="2700000" algn="tl">
                  <a:srgbClr val="000000">
                    <a:alpha val="43137"/>
                  </a:srgbClr>
                </a:outerShdw>
              </a:effectLst>
              <a:latin typeface="方正尚酷简体" panose="02000000000000000000" pitchFamily="2" charset="-122"/>
              <a:ea typeface="方正尚酷简体" panose="02000000000000000000" pitchFamily="2" charset="-122"/>
            </a:endParaRPr>
          </a:p>
        </p:txBody>
      </p:sp>
      <p:sp>
        <p:nvSpPr>
          <p:cNvPr id="21" name="PA_形状 43"/>
          <p:cNvSpPr/>
          <p:nvPr>
            <p:custDataLst>
              <p:tags r:id="rId4"/>
            </p:custDataLst>
          </p:nvPr>
        </p:nvSpPr>
        <p:spPr>
          <a:xfrm>
            <a:off x="7014606" y="5739585"/>
            <a:ext cx="10354789" cy="584201"/>
          </a:xfrm>
          <a:prstGeom prst="rect">
            <a:avLst/>
          </a:prstGeom>
          <a:ln w="12700">
            <a:miter lim="400000"/>
          </a:ln>
        </p:spPr>
        <p:txBody>
          <a:bodyPr lIns="50800" tIns="50800" rIns="50800" bIns="50800" anchor="ctr"/>
          <a:lstStyle>
            <a:lvl1pPr algn="ctr">
              <a:defRPr sz="2700" spc="566">
                <a:solidFill>
                  <a:srgbClr val="FFFFFF"/>
                </a:solidFill>
                <a:latin typeface="Geomanist"/>
                <a:ea typeface="Geomanist"/>
                <a:cs typeface="Geomanist"/>
                <a:sym typeface="Geomanist"/>
              </a:defRPr>
            </a:lvl1pPr>
          </a:lstStyle>
          <a:p>
            <a:pPr lvl="0">
              <a:defRPr sz="1800" spc="0">
                <a:solidFill>
                  <a:srgbClr val="000000"/>
                </a:solidFill>
              </a:defRPr>
            </a:pPr>
            <a:endParaRPr sz="2700" spc="566" dirty="0">
              <a:solidFill>
                <a:srgbClr val="FFFFFF"/>
              </a:solidFill>
            </a:endParaRPr>
          </a:p>
        </p:txBody>
      </p:sp>
      <p:sp>
        <p:nvSpPr>
          <p:cNvPr id="9" name="PA_形状 30"/>
          <p:cNvSpPr/>
          <p:nvPr>
            <p:custDataLst>
              <p:tags r:id="rId5"/>
            </p:custDataLst>
          </p:nvPr>
        </p:nvSpPr>
        <p:spPr>
          <a:xfrm>
            <a:off x="53278" y="9364557"/>
            <a:ext cx="24523703" cy="2978945"/>
          </a:xfrm>
          <a:custGeom>
            <a:avLst/>
            <a:gdLst/>
            <a:ahLst/>
            <a:cxnLst>
              <a:cxn ang="0">
                <a:pos x="wd2" y="hd2"/>
              </a:cxn>
              <a:cxn ang="5400000">
                <a:pos x="wd2" y="hd2"/>
              </a:cxn>
              <a:cxn ang="10800000">
                <a:pos x="wd2" y="hd2"/>
              </a:cxn>
              <a:cxn ang="16200000">
                <a:pos x="wd2" y="hd2"/>
              </a:cxn>
            </a:cxnLst>
            <a:rect l="0" t="0" r="r" b="b"/>
            <a:pathLst>
              <a:path w="21600" h="20018" extrusionOk="0">
                <a:moveTo>
                  <a:pt x="0" y="19556"/>
                </a:moveTo>
                <a:cubicBezTo>
                  <a:pt x="1" y="19553"/>
                  <a:pt x="1221" y="17309"/>
                  <a:pt x="1772" y="18184"/>
                </a:cubicBezTo>
                <a:cubicBezTo>
                  <a:pt x="2323" y="19059"/>
                  <a:pt x="2348" y="19649"/>
                  <a:pt x="2537" y="19739"/>
                </a:cubicBezTo>
                <a:cubicBezTo>
                  <a:pt x="2726" y="19829"/>
                  <a:pt x="2459" y="20260"/>
                  <a:pt x="3116" y="19831"/>
                </a:cubicBezTo>
                <a:cubicBezTo>
                  <a:pt x="3769" y="19406"/>
                  <a:pt x="3236" y="21192"/>
                  <a:pt x="4141" y="18087"/>
                </a:cubicBezTo>
                <a:cubicBezTo>
                  <a:pt x="5012" y="15095"/>
                  <a:pt x="5364" y="14639"/>
                  <a:pt x="5705" y="15104"/>
                </a:cubicBezTo>
                <a:cubicBezTo>
                  <a:pt x="5962" y="15454"/>
                  <a:pt x="6076" y="15749"/>
                  <a:pt x="6339" y="16572"/>
                </a:cubicBezTo>
                <a:cubicBezTo>
                  <a:pt x="6690" y="17674"/>
                  <a:pt x="6928" y="18165"/>
                  <a:pt x="7264" y="18615"/>
                </a:cubicBezTo>
                <a:cubicBezTo>
                  <a:pt x="7480" y="18905"/>
                  <a:pt x="7707" y="19649"/>
                  <a:pt x="7929" y="19516"/>
                </a:cubicBezTo>
                <a:cubicBezTo>
                  <a:pt x="8160" y="19377"/>
                  <a:pt x="8369" y="18498"/>
                  <a:pt x="8570" y="17577"/>
                </a:cubicBezTo>
                <a:cubicBezTo>
                  <a:pt x="8821" y="16425"/>
                  <a:pt x="8929" y="15099"/>
                  <a:pt x="9167" y="14920"/>
                </a:cubicBezTo>
                <a:cubicBezTo>
                  <a:pt x="9403" y="14743"/>
                  <a:pt x="9064" y="14986"/>
                  <a:pt x="9616" y="14782"/>
                </a:cubicBezTo>
                <a:cubicBezTo>
                  <a:pt x="10181" y="14573"/>
                  <a:pt x="10232" y="14469"/>
                  <a:pt x="10374" y="13416"/>
                </a:cubicBezTo>
                <a:cubicBezTo>
                  <a:pt x="10513" y="12375"/>
                  <a:pt x="10461" y="11692"/>
                  <a:pt x="10716" y="9847"/>
                </a:cubicBezTo>
                <a:cubicBezTo>
                  <a:pt x="10996" y="7816"/>
                  <a:pt x="11300" y="6929"/>
                  <a:pt x="11660" y="7330"/>
                </a:cubicBezTo>
                <a:cubicBezTo>
                  <a:pt x="11897" y="7594"/>
                  <a:pt x="12228" y="7931"/>
                  <a:pt x="12468" y="7346"/>
                </a:cubicBezTo>
                <a:cubicBezTo>
                  <a:pt x="12824" y="6480"/>
                  <a:pt x="12754" y="5374"/>
                  <a:pt x="13529" y="7673"/>
                </a:cubicBezTo>
                <a:cubicBezTo>
                  <a:pt x="14316" y="10004"/>
                  <a:pt x="14780" y="12196"/>
                  <a:pt x="15181" y="10875"/>
                </a:cubicBezTo>
                <a:cubicBezTo>
                  <a:pt x="15610" y="9462"/>
                  <a:pt x="15723" y="3299"/>
                  <a:pt x="16342" y="3241"/>
                </a:cubicBezTo>
                <a:cubicBezTo>
                  <a:pt x="16553" y="3221"/>
                  <a:pt x="16683" y="3461"/>
                  <a:pt x="16816" y="3944"/>
                </a:cubicBezTo>
                <a:cubicBezTo>
                  <a:pt x="17102" y="4983"/>
                  <a:pt x="17285" y="8497"/>
                  <a:pt x="17866" y="9254"/>
                </a:cubicBezTo>
                <a:cubicBezTo>
                  <a:pt x="18956" y="10676"/>
                  <a:pt x="19234" y="6251"/>
                  <a:pt x="19454" y="3572"/>
                </a:cubicBezTo>
                <a:cubicBezTo>
                  <a:pt x="19566" y="2201"/>
                  <a:pt x="19628" y="680"/>
                  <a:pt x="19796" y="141"/>
                </a:cubicBezTo>
                <a:cubicBezTo>
                  <a:pt x="19966" y="-408"/>
                  <a:pt x="20045" y="730"/>
                  <a:pt x="20644" y="2217"/>
                </a:cubicBezTo>
                <a:cubicBezTo>
                  <a:pt x="21268" y="3765"/>
                  <a:pt x="21579" y="2009"/>
                  <a:pt x="21600" y="1712"/>
                </a:cubicBezTo>
              </a:path>
            </a:pathLst>
          </a:custGeom>
          <a:noFill/>
          <a:ln w="12700" cap="flat">
            <a:solidFill>
              <a:srgbClr val="FFFFFF"/>
            </a:solidFill>
            <a:prstDash val="solid"/>
            <a:miter lim="400000"/>
          </a:ln>
          <a:effectLst/>
        </p:spPr>
        <p:txBody>
          <a:bodyPr wrap="square" lIns="50800" tIns="50800" rIns="50800" bIns="50800" numCol="1" anchor="ctr">
            <a:noAutofit/>
          </a:bodyPr>
          <a:lstStyle/>
          <a:p>
            <a:pPr lvl="0" defTabSz="825500">
              <a:defRPr sz="5600">
                <a:latin typeface="Gill Sans"/>
                <a:ea typeface="Gill Sans"/>
                <a:cs typeface="Gill Sans"/>
                <a:sym typeface="Gill Sans"/>
              </a:defRPr>
            </a:pPr>
            <a:endParaRPr/>
          </a:p>
        </p:txBody>
      </p:sp>
      <p:sp>
        <p:nvSpPr>
          <p:cNvPr id="10" name="PA_形状 31"/>
          <p:cNvSpPr/>
          <p:nvPr>
            <p:custDataLst>
              <p:tags r:id="rId6"/>
            </p:custDataLst>
          </p:nvPr>
        </p:nvSpPr>
        <p:spPr>
          <a:xfrm>
            <a:off x="74422" y="10110851"/>
            <a:ext cx="24641116" cy="2436789"/>
          </a:xfrm>
          <a:custGeom>
            <a:avLst/>
            <a:gdLst/>
            <a:ahLst/>
            <a:cxnLst>
              <a:cxn ang="0">
                <a:pos x="wd2" y="hd2"/>
              </a:cxn>
              <a:cxn ang="5400000">
                <a:pos x="wd2" y="hd2"/>
              </a:cxn>
              <a:cxn ang="10800000">
                <a:pos x="wd2" y="hd2"/>
              </a:cxn>
              <a:cxn ang="16200000">
                <a:pos x="wd2" y="hd2"/>
              </a:cxn>
            </a:cxnLst>
            <a:rect l="0" t="0" r="r" b="b"/>
            <a:pathLst>
              <a:path w="21600" h="20019" extrusionOk="0">
                <a:moveTo>
                  <a:pt x="0" y="14327"/>
                </a:moveTo>
                <a:cubicBezTo>
                  <a:pt x="0" y="14327"/>
                  <a:pt x="982" y="13657"/>
                  <a:pt x="1629" y="15907"/>
                </a:cubicBezTo>
                <a:cubicBezTo>
                  <a:pt x="2275" y="18157"/>
                  <a:pt x="2290" y="18848"/>
                  <a:pt x="2724" y="19037"/>
                </a:cubicBezTo>
                <a:cubicBezTo>
                  <a:pt x="3159" y="19226"/>
                  <a:pt x="3705" y="18833"/>
                  <a:pt x="4032" y="16961"/>
                </a:cubicBezTo>
                <a:cubicBezTo>
                  <a:pt x="4358" y="15090"/>
                  <a:pt x="4714" y="13454"/>
                  <a:pt x="5122" y="12007"/>
                </a:cubicBezTo>
                <a:cubicBezTo>
                  <a:pt x="5529" y="10561"/>
                  <a:pt x="6008" y="10631"/>
                  <a:pt x="6387" y="13313"/>
                </a:cubicBezTo>
                <a:cubicBezTo>
                  <a:pt x="6765" y="15995"/>
                  <a:pt x="6557" y="16751"/>
                  <a:pt x="7141" y="18197"/>
                </a:cubicBezTo>
                <a:cubicBezTo>
                  <a:pt x="7725" y="19643"/>
                  <a:pt x="7694" y="20579"/>
                  <a:pt x="7953" y="19643"/>
                </a:cubicBezTo>
                <a:cubicBezTo>
                  <a:pt x="8213" y="18708"/>
                  <a:pt x="8471" y="18636"/>
                  <a:pt x="8615" y="17520"/>
                </a:cubicBezTo>
                <a:cubicBezTo>
                  <a:pt x="8760" y="16403"/>
                  <a:pt x="9372" y="11183"/>
                  <a:pt x="9658" y="9672"/>
                </a:cubicBezTo>
                <a:cubicBezTo>
                  <a:pt x="9945" y="8162"/>
                  <a:pt x="10383" y="8163"/>
                  <a:pt x="10683" y="7282"/>
                </a:cubicBezTo>
                <a:cubicBezTo>
                  <a:pt x="10983" y="6401"/>
                  <a:pt x="11489" y="1494"/>
                  <a:pt x="12051" y="237"/>
                </a:cubicBezTo>
                <a:cubicBezTo>
                  <a:pt x="12612" y="-1021"/>
                  <a:pt x="12777" y="3138"/>
                  <a:pt x="13291" y="3256"/>
                </a:cubicBezTo>
                <a:cubicBezTo>
                  <a:pt x="13804" y="3374"/>
                  <a:pt x="13797" y="2817"/>
                  <a:pt x="14293" y="3005"/>
                </a:cubicBezTo>
                <a:cubicBezTo>
                  <a:pt x="14790" y="3193"/>
                  <a:pt x="14743" y="3571"/>
                  <a:pt x="15118" y="4451"/>
                </a:cubicBezTo>
                <a:cubicBezTo>
                  <a:pt x="15493" y="5332"/>
                  <a:pt x="15381" y="5647"/>
                  <a:pt x="15713" y="5521"/>
                </a:cubicBezTo>
                <a:cubicBezTo>
                  <a:pt x="16045" y="5395"/>
                  <a:pt x="16509" y="1794"/>
                  <a:pt x="17532" y="2926"/>
                </a:cubicBezTo>
                <a:cubicBezTo>
                  <a:pt x="18556" y="4059"/>
                  <a:pt x="18282" y="5686"/>
                  <a:pt x="18945" y="5128"/>
                </a:cubicBezTo>
                <a:cubicBezTo>
                  <a:pt x="19609" y="4570"/>
                  <a:pt x="19464" y="3005"/>
                  <a:pt x="19890" y="2635"/>
                </a:cubicBezTo>
                <a:cubicBezTo>
                  <a:pt x="20316" y="2265"/>
                  <a:pt x="20325" y="3516"/>
                  <a:pt x="20691" y="5591"/>
                </a:cubicBezTo>
                <a:cubicBezTo>
                  <a:pt x="21058" y="7667"/>
                  <a:pt x="21600" y="8422"/>
                  <a:pt x="21600" y="8422"/>
                </a:cubicBezTo>
              </a:path>
            </a:pathLst>
          </a:custGeom>
          <a:noFill/>
          <a:ln w="38100" cap="flat">
            <a:solidFill>
              <a:srgbClr val="FFFFFF"/>
            </a:solidFill>
            <a:prstDash val="solid"/>
            <a:miter lim="400000"/>
          </a:ln>
          <a:effectLst/>
        </p:spPr>
        <p:txBody>
          <a:bodyPr wrap="square" lIns="50800" tIns="50800" rIns="50800" bIns="50800" numCol="1" anchor="ctr">
            <a:noAutofit/>
          </a:bodyPr>
          <a:lstStyle/>
          <a:p>
            <a:pPr lvl="0" defTabSz="825500">
              <a:defRPr sz="5600">
                <a:latin typeface="Gill Sans"/>
                <a:ea typeface="Gill Sans"/>
                <a:cs typeface="Gill Sans"/>
                <a:sym typeface="Gill Sans"/>
              </a:defRPr>
            </a:pPr>
            <a:endParaRPr/>
          </a:p>
        </p:txBody>
      </p:sp>
      <p:sp>
        <p:nvSpPr>
          <p:cNvPr id="11" name="PA_形状 32"/>
          <p:cNvSpPr/>
          <p:nvPr>
            <p:custDataLst>
              <p:tags r:id="rId7"/>
            </p:custDataLst>
          </p:nvPr>
        </p:nvSpPr>
        <p:spPr>
          <a:xfrm>
            <a:off x="18605" y="8557550"/>
            <a:ext cx="25006513" cy="4350794"/>
          </a:xfrm>
          <a:custGeom>
            <a:avLst/>
            <a:gdLst/>
            <a:ahLst/>
            <a:cxnLst>
              <a:cxn ang="0">
                <a:pos x="wd2" y="hd2"/>
              </a:cxn>
              <a:cxn ang="5400000">
                <a:pos x="wd2" y="hd2"/>
              </a:cxn>
              <a:cxn ang="10800000">
                <a:pos x="wd2" y="hd2"/>
              </a:cxn>
              <a:cxn ang="16200000">
                <a:pos x="wd2" y="hd2"/>
              </a:cxn>
            </a:cxnLst>
            <a:rect l="0" t="0" r="r" b="b"/>
            <a:pathLst>
              <a:path w="21600" h="19043" extrusionOk="0">
                <a:moveTo>
                  <a:pt x="0" y="18898"/>
                </a:moveTo>
                <a:cubicBezTo>
                  <a:pt x="0" y="18898"/>
                  <a:pt x="635" y="11432"/>
                  <a:pt x="1129" y="11063"/>
                </a:cubicBezTo>
                <a:cubicBezTo>
                  <a:pt x="1624" y="10695"/>
                  <a:pt x="1795" y="17871"/>
                  <a:pt x="2562" y="18570"/>
                </a:cubicBezTo>
                <a:cubicBezTo>
                  <a:pt x="3329" y="19270"/>
                  <a:pt x="3780" y="15081"/>
                  <a:pt x="4487" y="12132"/>
                </a:cubicBezTo>
                <a:cubicBezTo>
                  <a:pt x="5194" y="9183"/>
                  <a:pt x="5637" y="13339"/>
                  <a:pt x="6503" y="16154"/>
                </a:cubicBezTo>
                <a:cubicBezTo>
                  <a:pt x="7370" y="18969"/>
                  <a:pt x="7780" y="19907"/>
                  <a:pt x="8315" y="18164"/>
                </a:cubicBezTo>
                <a:cubicBezTo>
                  <a:pt x="8851" y="16422"/>
                  <a:pt x="9236" y="10691"/>
                  <a:pt x="9830" y="9920"/>
                </a:cubicBezTo>
                <a:cubicBezTo>
                  <a:pt x="10423" y="9149"/>
                  <a:pt x="10509" y="10959"/>
                  <a:pt x="11382" y="12065"/>
                </a:cubicBezTo>
                <a:cubicBezTo>
                  <a:pt x="12255" y="13171"/>
                  <a:pt x="12604" y="9182"/>
                  <a:pt x="13718" y="5839"/>
                </a:cubicBezTo>
                <a:cubicBezTo>
                  <a:pt x="14832" y="2496"/>
                  <a:pt x="15665" y="10171"/>
                  <a:pt x="16187" y="10841"/>
                </a:cubicBezTo>
                <a:cubicBezTo>
                  <a:pt x="16708" y="11511"/>
                  <a:pt x="16776" y="2270"/>
                  <a:pt x="17965" y="288"/>
                </a:cubicBezTo>
                <a:cubicBezTo>
                  <a:pt x="19154" y="-1693"/>
                  <a:pt x="19479" y="7087"/>
                  <a:pt x="20119" y="10137"/>
                </a:cubicBezTo>
                <a:cubicBezTo>
                  <a:pt x="20760" y="13187"/>
                  <a:pt x="21600" y="10707"/>
                  <a:pt x="21600" y="10707"/>
                </a:cubicBezTo>
              </a:path>
            </a:pathLst>
          </a:custGeom>
          <a:noFill/>
          <a:ln w="25400" cap="flat">
            <a:solidFill>
              <a:srgbClr val="FFFFFF">
                <a:alpha val="20000"/>
              </a:srgbClr>
            </a:solidFill>
            <a:prstDash val="solid"/>
            <a:miter lim="400000"/>
          </a:ln>
          <a:effectLst/>
        </p:spPr>
        <p:txBody>
          <a:bodyPr wrap="square" lIns="50800" tIns="50800" rIns="50800" bIns="50800" numCol="1" anchor="ctr">
            <a:noAutofit/>
          </a:bodyPr>
          <a:lstStyle/>
          <a:p>
            <a:pPr lvl="0" defTabSz="825500">
              <a:defRPr sz="5600">
                <a:latin typeface="Gill Sans"/>
                <a:ea typeface="Gill Sans"/>
                <a:cs typeface="Gill Sans"/>
                <a:sym typeface="Gill Sans"/>
              </a:defRPr>
            </a:pPr>
            <a:endParaRPr/>
          </a:p>
        </p:txBody>
      </p:sp>
      <p:grpSp>
        <p:nvGrpSpPr>
          <p:cNvPr id="22" name="PA_组合 21"/>
          <p:cNvGrpSpPr/>
          <p:nvPr>
            <p:custDataLst>
              <p:tags r:id="rId8"/>
            </p:custDataLst>
          </p:nvPr>
        </p:nvGrpSpPr>
        <p:grpSpPr>
          <a:xfrm>
            <a:off x="3949699" y="9667653"/>
            <a:ext cx="19189702" cy="2781302"/>
            <a:chOff x="3949699" y="9667653"/>
            <a:chExt cx="19189702" cy="2781302"/>
          </a:xfrm>
        </p:grpSpPr>
        <p:sp>
          <p:nvSpPr>
            <p:cNvPr id="12" name="Shape 33"/>
            <p:cNvSpPr/>
            <p:nvPr/>
          </p:nvSpPr>
          <p:spPr>
            <a:xfrm>
              <a:off x="11874500" y="10772554"/>
              <a:ext cx="266701" cy="2667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4A5264">
                <a:alpha val="41843"/>
              </a:srgbClr>
            </a:solidFill>
            <a:ln w="88900" cap="flat">
              <a:solidFill>
                <a:srgbClr val="FFFFFF">
                  <a:alpha val="41843"/>
                </a:srgbClr>
              </a:solidFill>
              <a:prstDash val="solid"/>
              <a:miter lim="400000"/>
            </a:ln>
            <a:effectLst/>
          </p:spPr>
          <p:txBody>
            <a:bodyPr wrap="square" lIns="50800" tIns="50800" rIns="50800" bIns="50800" numCol="1" anchor="ctr">
              <a:noAutofit/>
            </a:bodyPr>
            <a:lstStyle/>
            <a:p>
              <a:pPr lvl="0" defTabSz="914400">
                <a:defRPr sz="4000">
                  <a:solidFill>
                    <a:srgbClr val="0000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 name="Shape 34"/>
            <p:cNvSpPr/>
            <p:nvPr/>
          </p:nvSpPr>
          <p:spPr>
            <a:xfrm>
              <a:off x="16979899" y="9667653"/>
              <a:ext cx="266701" cy="2667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4A5264">
                <a:alpha val="60743"/>
              </a:srgbClr>
            </a:solidFill>
            <a:ln w="88900" cap="flat">
              <a:solidFill>
                <a:srgbClr val="FFFFFF">
                  <a:alpha val="60743"/>
                </a:srgbClr>
              </a:solidFill>
              <a:prstDash val="solid"/>
              <a:miter lim="400000"/>
            </a:ln>
            <a:effectLst/>
          </p:spPr>
          <p:txBody>
            <a:bodyPr wrap="square" lIns="50800" tIns="50800" rIns="50800" bIns="50800" numCol="1" anchor="ctr">
              <a:noAutofit/>
            </a:bodyPr>
            <a:lstStyle/>
            <a:p>
              <a:pPr lvl="0" defTabSz="914400">
                <a:defRPr sz="4000">
                  <a:solidFill>
                    <a:srgbClr val="0000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35"/>
            <p:cNvSpPr/>
            <p:nvPr/>
          </p:nvSpPr>
          <p:spPr>
            <a:xfrm>
              <a:off x="19113500" y="10328053"/>
              <a:ext cx="266701" cy="2667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4A5264"/>
            </a:solidFill>
            <a:ln w="88900" cap="flat">
              <a:solidFill>
                <a:srgbClr val="FFFFFF"/>
              </a:solidFill>
              <a:prstDash val="solid"/>
              <a:miter lim="400000"/>
            </a:ln>
            <a:effectLst/>
          </p:spPr>
          <p:txBody>
            <a:bodyPr wrap="square" lIns="50800" tIns="50800" rIns="50800" bIns="50800" numCol="1" anchor="ctr">
              <a:noAutofit/>
            </a:bodyPr>
            <a:lstStyle/>
            <a:p>
              <a:pPr lvl="0" defTabSz="914400">
                <a:defRPr sz="4000">
                  <a:solidFill>
                    <a:srgbClr val="0000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Shape 36"/>
            <p:cNvSpPr/>
            <p:nvPr/>
          </p:nvSpPr>
          <p:spPr>
            <a:xfrm>
              <a:off x="14350999" y="10137553"/>
              <a:ext cx="266701" cy="2667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4A5264"/>
            </a:solidFill>
            <a:ln w="88900" cap="flat">
              <a:solidFill>
                <a:srgbClr val="FFFFFF"/>
              </a:solidFill>
              <a:prstDash val="solid"/>
              <a:miter lim="400000"/>
            </a:ln>
            <a:effectLst/>
          </p:spPr>
          <p:txBody>
            <a:bodyPr wrap="square" lIns="50800" tIns="50800" rIns="50800" bIns="50800" numCol="1" anchor="ctr">
              <a:noAutofit/>
            </a:bodyPr>
            <a:lstStyle/>
            <a:p>
              <a:pPr lvl="0" defTabSz="914400">
                <a:defRPr sz="4000">
                  <a:solidFill>
                    <a:srgbClr val="0000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hape 37"/>
            <p:cNvSpPr/>
            <p:nvPr/>
          </p:nvSpPr>
          <p:spPr>
            <a:xfrm>
              <a:off x="9766300" y="12029854"/>
              <a:ext cx="266701" cy="2667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4A5264"/>
            </a:solidFill>
            <a:ln w="88900" cap="flat">
              <a:solidFill>
                <a:srgbClr val="FFFFFF"/>
              </a:solidFill>
              <a:prstDash val="solid"/>
              <a:miter lim="400000"/>
            </a:ln>
            <a:effectLst/>
          </p:spPr>
          <p:txBody>
            <a:bodyPr wrap="square" lIns="50800" tIns="50800" rIns="50800" bIns="50800" numCol="1" anchor="ctr">
              <a:noAutofit/>
            </a:bodyPr>
            <a:lstStyle/>
            <a:p>
              <a:pPr lvl="0" defTabSz="914400">
                <a:defRPr sz="4000">
                  <a:solidFill>
                    <a:srgbClr val="0000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7" name="Shape 38"/>
            <p:cNvSpPr/>
            <p:nvPr/>
          </p:nvSpPr>
          <p:spPr>
            <a:xfrm>
              <a:off x="7162800" y="11648854"/>
              <a:ext cx="266701" cy="2667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4A5264"/>
            </a:solidFill>
            <a:ln w="88900" cap="flat">
              <a:solidFill>
                <a:srgbClr val="FFFFFF"/>
              </a:solidFill>
              <a:prstDash val="solid"/>
              <a:miter lim="400000"/>
            </a:ln>
            <a:effectLst/>
          </p:spPr>
          <p:txBody>
            <a:bodyPr wrap="square" lIns="50800" tIns="50800" rIns="50800" bIns="50800" numCol="1" anchor="ctr">
              <a:noAutofit/>
            </a:bodyPr>
            <a:lstStyle/>
            <a:p>
              <a:pPr lvl="0" defTabSz="914400">
                <a:defRPr sz="4000">
                  <a:solidFill>
                    <a:srgbClr val="0000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8" name="Shape 39"/>
            <p:cNvSpPr/>
            <p:nvPr/>
          </p:nvSpPr>
          <p:spPr>
            <a:xfrm>
              <a:off x="3949699" y="12182254"/>
              <a:ext cx="266701" cy="2667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4A5264"/>
            </a:solidFill>
            <a:ln w="88900" cap="flat">
              <a:solidFill>
                <a:srgbClr val="FFFFFF"/>
              </a:solidFill>
              <a:prstDash val="solid"/>
              <a:miter lim="400000"/>
            </a:ln>
            <a:effectLst/>
          </p:spPr>
          <p:txBody>
            <a:bodyPr wrap="square" lIns="50800" tIns="50800" rIns="50800" bIns="50800" numCol="1" anchor="ctr">
              <a:noAutofit/>
            </a:bodyPr>
            <a:lstStyle/>
            <a:p>
              <a:pPr lvl="0" defTabSz="914400">
                <a:defRPr sz="4000">
                  <a:solidFill>
                    <a:srgbClr val="0000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9" name="Shape 40"/>
            <p:cNvSpPr/>
            <p:nvPr/>
          </p:nvSpPr>
          <p:spPr>
            <a:xfrm>
              <a:off x="22872700" y="10315353"/>
              <a:ext cx="266701" cy="2667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4A5264"/>
            </a:solidFill>
            <a:ln w="88900" cap="flat">
              <a:solidFill>
                <a:srgbClr val="FFFFFF"/>
              </a:solidFill>
              <a:prstDash val="solid"/>
              <a:miter lim="400000"/>
            </a:ln>
            <a:effectLst/>
          </p:spPr>
          <p:txBody>
            <a:bodyPr wrap="square" lIns="50800" tIns="50800" rIns="50800" bIns="50800" numCol="1" anchor="ctr">
              <a:noAutofit/>
            </a:bodyPr>
            <a:lstStyle/>
            <a:p>
              <a:pPr lvl="0" defTabSz="914400">
                <a:defRPr sz="4000">
                  <a:solidFill>
                    <a:srgbClr val="0000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23" name="PA_形状 43"/>
          <p:cNvSpPr/>
          <p:nvPr>
            <p:custDataLst>
              <p:tags r:id="rId9"/>
            </p:custDataLst>
          </p:nvPr>
        </p:nvSpPr>
        <p:spPr>
          <a:xfrm>
            <a:off x="10756818" y="8780356"/>
            <a:ext cx="2870364" cy="584201"/>
          </a:xfrm>
          <a:prstGeom prst="rect">
            <a:avLst/>
          </a:prstGeom>
          <a:ln w="12700">
            <a:solidFill>
              <a:schemeClr val="bg1"/>
            </a:solidFill>
            <a:miter lim="400000"/>
          </a:ln>
        </p:spPr>
        <p:txBody>
          <a:bodyPr lIns="50800" tIns="50800" rIns="50800" bIns="50800" anchor="ctr"/>
          <a:lstStyle>
            <a:lvl1pPr algn="ctr">
              <a:defRPr sz="2700" spc="566">
                <a:solidFill>
                  <a:srgbClr val="FFFFFF"/>
                </a:solidFill>
                <a:latin typeface="Geomanist"/>
                <a:ea typeface="Geomanist"/>
                <a:cs typeface="Geomanist"/>
                <a:sym typeface="Geomanist"/>
              </a:defRPr>
            </a:lvl1pPr>
          </a:lstStyle>
          <a:p>
            <a:pPr lvl="0">
              <a:defRPr sz="1800" spc="0">
                <a:solidFill>
                  <a:srgbClr val="000000"/>
                </a:solidFill>
              </a:defRPr>
            </a:pPr>
            <a:r>
              <a:rPr lang="zh-CN" altLang="en-US" sz="2400" dirty="0">
                <a:solidFill>
                  <a:schemeClr val="bg1"/>
                </a:solidFill>
                <a:latin typeface="微软雅黑" panose="020B0503020204020204" pitchFamily="34" charset="-122"/>
                <a:ea typeface="微软雅黑" panose="020B0503020204020204" pitchFamily="34" charset="-122"/>
              </a:rPr>
              <a:t>制作人：邓成刚</a:t>
            </a:r>
            <a:endParaRPr lang="en-US" altLang="zh-CN" sz="3200" spc="566"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0"/>
                                        </p:tgtEl>
                                        <p:attrNameLst>
                                          <p:attrName>ppt_y</p:attrName>
                                        </p:attrNameLst>
                                      </p:cBhvr>
                                      <p:tavLst>
                                        <p:tav tm="0">
                                          <p:val>
                                            <p:strVal val="#ppt_y"/>
                                          </p:val>
                                        </p:tav>
                                        <p:tav tm="100000">
                                          <p:val>
                                            <p:strVal val="#ppt_y"/>
                                          </p:val>
                                        </p:tav>
                                      </p:tavLst>
                                    </p:anim>
                                    <p:anim calcmode="lin" valueType="num">
                                      <p:cBhvr>
                                        <p:cTn id="9"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0"/>
                                        </p:tgtEl>
                                      </p:cBhvr>
                                    </p:animEffect>
                                  </p:childTnLst>
                                </p:cTn>
                              </p:par>
                            </p:childTnLst>
                          </p:cTn>
                        </p:par>
                        <p:par>
                          <p:cTn id="12" fill="hold">
                            <p:stCondLst>
                              <p:cond delay="600"/>
                            </p:stCondLst>
                            <p:childTnLst>
                              <p:par>
                                <p:cTn id="13" presetID="22" presetClass="entr" presetSubtype="8" fill="hold" grpId="0" nodeType="afterEffect">
                                  <p:stCondLst>
                                    <p:cond delay="0"/>
                                  </p:stCondLst>
                                  <p:childTnLst>
                                    <p:set>
                                      <p:cBhvr>
                                        <p:cTn id="14" dur="indefinite" fill="hold"/>
                                        <p:tgtEl>
                                          <p:spTgt spid="21"/>
                                        </p:tgtEl>
                                        <p:attrNameLst>
                                          <p:attrName>style.visibility</p:attrName>
                                        </p:attrNameLst>
                                      </p:cBhvr>
                                      <p:to>
                                        <p:strVal val="visible"/>
                                      </p:to>
                                    </p:set>
                                    <p:animEffect transition="in" filter="wipe(left)">
                                      <p:cBhvr>
                                        <p:cTn id="15" dur="1000"/>
                                        <p:tgtEl>
                                          <p:spTgt spid="21"/>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left)">
                                      <p:cBhvr>
                                        <p:cTn id="18" dur="1500"/>
                                        <p:tgtEl>
                                          <p:spTgt spid="11"/>
                                        </p:tgtEl>
                                      </p:cBhvr>
                                    </p:animEffect>
                                  </p:childTnLst>
                                </p:cTn>
                              </p:par>
                              <p:par>
                                <p:cTn id="19" presetID="22" presetClass="entr" presetSubtype="8" fill="hold" grpId="0" nodeType="withEffect">
                                  <p:stCondLst>
                                    <p:cond delay="50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1500"/>
                                        <p:tgtEl>
                                          <p:spTgt spid="9"/>
                                        </p:tgtEl>
                                      </p:cBhvr>
                                    </p:animEffect>
                                  </p:childTnLst>
                                </p:cTn>
                              </p:par>
                              <p:par>
                                <p:cTn id="22" presetID="22" presetClass="entr" presetSubtype="8" fill="hold" grpId="0" nodeType="withEffect">
                                  <p:stCondLst>
                                    <p:cond delay="75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1500"/>
                                        <p:tgtEl>
                                          <p:spTgt spid="10"/>
                                        </p:tgtEl>
                                      </p:cBhvr>
                                    </p:animEffect>
                                  </p:childTnLst>
                                </p:cTn>
                              </p:par>
                              <p:par>
                                <p:cTn id="25" presetID="10" presetClass="entr" presetSubtype="0" fill="hold" nodeType="withEffect">
                                  <p:stCondLst>
                                    <p:cond delay="10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entr" presetSubtype="0" fill="hold" grpId="0" nodeType="withEffect">
                                  <p:stCondLst>
                                    <p:cond delay="125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anim calcmode="lin" valueType="num">
                                      <p:cBhvr>
                                        <p:cTn id="31" dur="500" fill="hold"/>
                                        <p:tgtEl>
                                          <p:spTgt spid="23"/>
                                        </p:tgtEl>
                                        <p:attrNameLst>
                                          <p:attrName>ppt_x</p:attrName>
                                        </p:attrNameLst>
                                      </p:cBhvr>
                                      <p:tavLst>
                                        <p:tav tm="0">
                                          <p:val>
                                            <p:strVal val="#ppt_x"/>
                                          </p:val>
                                        </p:tav>
                                        <p:tav tm="100000">
                                          <p:val>
                                            <p:strVal val="#ppt_x"/>
                                          </p:val>
                                        </p:tav>
                                      </p:tavLst>
                                    </p:anim>
                                    <p:anim calcmode="lin" valueType="num">
                                      <p:cBhvr>
                                        <p:cTn id="32"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advAuto="0"/>
      <p:bldP spid="9" grpId="0" animBg="1"/>
      <p:bldP spid="10" grpId="0" animBg="1"/>
      <p:bldP spid="11" grpId="0" animBg="1"/>
      <p:bldP spid="2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6768113D-9993-467F-B035-D6E7562912BD}"/>
              </a:ext>
            </a:extLst>
          </p:cNvPr>
          <p:cNvSpPr/>
          <p:nvPr/>
        </p:nvSpPr>
        <p:spPr>
          <a:xfrm>
            <a:off x="2133600" y="1671311"/>
            <a:ext cx="12784666" cy="63671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rgbClr val="767982"/>
                </a:solidFill>
                <a:effectLst/>
                <a:uFillTx/>
                <a:latin typeface="Open Sans" panose="020B0606030504020204"/>
                <a:ea typeface="Open Sans" panose="020B0606030504020204"/>
                <a:cs typeface="Open Sans" panose="020B0606030504020204"/>
                <a:sym typeface="Open Sans" panose="020B0606030504020204"/>
              </a:rPr>
              <a:t>操作说明：</a:t>
            </a:r>
          </a:p>
        </p:txBody>
      </p:sp>
      <p:sp>
        <p:nvSpPr>
          <p:cNvPr id="12" name="矩形 11">
            <a:extLst>
              <a:ext uri="{FF2B5EF4-FFF2-40B4-BE49-F238E27FC236}">
                <a16:creationId xmlns:a16="http://schemas.microsoft.com/office/drawing/2014/main" id="{23463941-F0F1-4DF8-9963-313C9EC2CB53}"/>
              </a:ext>
            </a:extLst>
          </p:cNvPr>
          <p:cNvSpPr/>
          <p:nvPr/>
        </p:nvSpPr>
        <p:spPr>
          <a:xfrm>
            <a:off x="2133600" y="2751692"/>
            <a:ext cx="14918267" cy="211403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rgbClr val="767982"/>
                </a:solidFill>
                <a:effectLst/>
                <a:uFillTx/>
                <a:latin typeface="Open Sans" panose="020B0606030504020204"/>
                <a:ea typeface="Open Sans" panose="020B0606030504020204"/>
                <a:cs typeface="Open Sans" panose="020B0606030504020204"/>
                <a:sym typeface="Open Sans" panose="020B0606030504020204"/>
              </a:rPr>
              <a:t>上：</a:t>
            </a:r>
            <a:r>
              <a:rPr kumimoji="0" lang="en-US" altLang="zh-CN" sz="3200" b="0" i="0" u="none" strike="noStrike" cap="none" spc="0" normalizeH="0" baseline="0" dirty="0">
                <a:ln>
                  <a:noFill/>
                </a:ln>
                <a:solidFill>
                  <a:srgbClr val="767982"/>
                </a:solidFill>
                <a:effectLst/>
                <a:uFillTx/>
                <a:latin typeface="Open Sans" panose="020B0606030504020204"/>
                <a:ea typeface="Open Sans" panose="020B0606030504020204"/>
                <a:cs typeface="Open Sans" panose="020B0606030504020204"/>
                <a:sym typeface="Open Sans" panose="020B0606030504020204"/>
              </a:rPr>
              <a:t>W	</a:t>
            </a:r>
            <a:r>
              <a:rPr kumimoji="0" lang="zh-CN" altLang="en-US" sz="3200" b="0" i="0" u="none" strike="noStrike" cap="none" spc="0" normalizeH="0" baseline="0" dirty="0">
                <a:ln>
                  <a:noFill/>
                </a:ln>
                <a:solidFill>
                  <a:srgbClr val="767982"/>
                </a:solidFill>
                <a:effectLst/>
                <a:uFillTx/>
                <a:latin typeface="Open Sans" panose="020B0606030504020204"/>
                <a:ea typeface="Open Sans" panose="020B0606030504020204"/>
                <a:cs typeface="Open Sans" panose="020B0606030504020204"/>
                <a:sym typeface="Open Sans" panose="020B0606030504020204"/>
              </a:rPr>
              <a:t>左：</a:t>
            </a:r>
            <a:r>
              <a:rPr kumimoji="0" lang="en-US" altLang="zh-CN" sz="3200" b="0" i="0" u="none" strike="noStrike" cap="none" spc="0" normalizeH="0" baseline="0" dirty="0">
                <a:ln>
                  <a:noFill/>
                </a:ln>
                <a:solidFill>
                  <a:srgbClr val="767982"/>
                </a:solidFill>
                <a:effectLst/>
                <a:uFillTx/>
                <a:latin typeface="Open Sans" panose="020B0606030504020204"/>
                <a:ea typeface="Open Sans" panose="020B0606030504020204"/>
                <a:cs typeface="Open Sans" panose="020B0606030504020204"/>
                <a:sym typeface="Open Sans" panose="020B0606030504020204"/>
              </a:rPr>
              <a:t>A	</a:t>
            </a:r>
            <a:r>
              <a:rPr kumimoji="0" lang="zh-CN" altLang="en-US" sz="3200" b="0" i="0" u="none" strike="noStrike" cap="none" spc="0" normalizeH="0" baseline="0" dirty="0">
                <a:ln>
                  <a:noFill/>
                </a:ln>
                <a:solidFill>
                  <a:srgbClr val="767982"/>
                </a:solidFill>
                <a:effectLst/>
                <a:uFillTx/>
                <a:latin typeface="Open Sans" panose="020B0606030504020204"/>
                <a:ea typeface="Open Sans" panose="020B0606030504020204"/>
                <a:cs typeface="Open Sans" panose="020B0606030504020204"/>
                <a:sym typeface="Open Sans" panose="020B0606030504020204"/>
              </a:rPr>
              <a:t>右：</a:t>
            </a:r>
            <a:r>
              <a:rPr kumimoji="0" lang="en-US" altLang="zh-CN" sz="3200" b="0" i="0" u="none" strike="noStrike" cap="none" spc="0" normalizeH="0" baseline="0" dirty="0">
                <a:ln>
                  <a:noFill/>
                </a:ln>
                <a:solidFill>
                  <a:srgbClr val="767982"/>
                </a:solidFill>
                <a:effectLst/>
                <a:uFillTx/>
                <a:latin typeface="Open Sans" panose="020B0606030504020204"/>
                <a:ea typeface="Open Sans" panose="020B0606030504020204"/>
                <a:cs typeface="Open Sans" panose="020B0606030504020204"/>
                <a:sym typeface="Open Sans" panose="020B0606030504020204"/>
              </a:rPr>
              <a:t>D</a:t>
            </a:r>
          </a:p>
          <a:p>
            <a:pPr marL="0" marR="0" indent="0" algn="l" defTabSz="584200" rtl="0" fontAlgn="auto" latinLnBrk="1" hangingPunct="0">
              <a:lnSpc>
                <a:spcPct val="100000"/>
              </a:lnSpc>
              <a:spcBef>
                <a:spcPts val="0"/>
              </a:spcBef>
              <a:spcAft>
                <a:spcPts val="0"/>
              </a:spcAft>
              <a:buClrTx/>
              <a:buSzTx/>
              <a:buFontTx/>
              <a:buNone/>
            </a:pPr>
            <a:r>
              <a:rPr lang="zh-CN" altLang="en-US" sz="3200" dirty="0">
                <a:solidFill>
                  <a:srgbClr val="767982"/>
                </a:solidFill>
                <a:latin typeface="Open Sans" panose="020B0606030504020204"/>
                <a:ea typeface="Open Sans" panose="020B0606030504020204"/>
                <a:cs typeface="Open Sans" panose="020B0606030504020204"/>
                <a:sym typeface="Open Sans" panose="020B0606030504020204"/>
              </a:rPr>
              <a:t>普攻：</a:t>
            </a:r>
            <a:r>
              <a:rPr lang="en-US" altLang="zh-CN" sz="3200" dirty="0">
                <a:solidFill>
                  <a:srgbClr val="767982"/>
                </a:solidFill>
                <a:latin typeface="Open Sans" panose="020B0606030504020204"/>
                <a:ea typeface="Open Sans" panose="020B0606030504020204"/>
                <a:cs typeface="Open Sans" panose="020B0606030504020204"/>
                <a:sym typeface="Open Sans" panose="020B0606030504020204"/>
              </a:rPr>
              <a:t>J	</a:t>
            </a:r>
            <a:r>
              <a:rPr lang="zh-CN" altLang="en-US" sz="3200" dirty="0">
                <a:solidFill>
                  <a:srgbClr val="767982"/>
                </a:solidFill>
                <a:latin typeface="Open Sans" panose="020B0606030504020204"/>
                <a:ea typeface="Open Sans" panose="020B0606030504020204"/>
                <a:cs typeface="Open Sans" panose="020B0606030504020204"/>
                <a:sym typeface="Open Sans" panose="020B0606030504020204"/>
              </a:rPr>
              <a:t>跳：</a:t>
            </a:r>
            <a:r>
              <a:rPr lang="en-US" altLang="zh-CN" sz="3200" dirty="0">
                <a:solidFill>
                  <a:srgbClr val="767982"/>
                </a:solidFill>
                <a:latin typeface="Open Sans" panose="020B0606030504020204"/>
                <a:ea typeface="Open Sans" panose="020B0606030504020204"/>
                <a:cs typeface="Open Sans" panose="020B0606030504020204"/>
                <a:sym typeface="Open Sans" panose="020B0606030504020204"/>
              </a:rPr>
              <a:t>K	</a:t>
            </a:r>
            <a:r>
              <a:rPr lang="zh-CN" altLang="en-US" sz="3200" dirty="0">
                <a:solidFill>
                  <a:srgbClr val="767982"/>
                </a:solidFill>
                <a:latin typeface="Open Sans" panose="020B0606030504020204"/>
                <a:ea typeface="Open Sans" panose="020B0606030504020204"/>
                <a:cs typeface="Open Sans" panose="020B0606030504020204"/>
                <a:sym typeface="Open Sans" panose="020B0606030504020204"/>
              </a:rPr>
              <a:t>捡道具：</a:t>
            </a:r>
            <a:r>
              <a:rPr lang="en-US" altLang="zh-CN" sz="3200" dirty="0">
                <a:solidFill>
                  <a:srgbClr val="767982"/>
                </a:solidFill>
                <a:latin typeface="Open Sans" panose="020B0606030504020204"/>
                <a:ea typeface="Open Sans" panose="020B0606030504020204"/>
                <a:cs typeface="Open Sans" panose="020B0606030504020204"/>
                <a:sym typeface="Open Sans" panose="020B0606030504020204"/>
              </a:rPr>
              <a:t>L</a:t>
            </a:r>
          </a:p>
          <a:p>
            <a:pPr algn="l" rtl="0" latinLnBrk="1" hangingPunct="0"/>
            <a:r>
              <a:rPr kumimoji="0" lang="zh-CN" altLang="en-US" sz="3200" b="0" i="0" u="none" strike="noStrike" cap="none" spc="0" normalizeH="0" baseline="0" dirty="0">
                <a:ln>
                  <a:noFill/>
                </a:ln>
                <a:solidFill>
                  <a:srgbClr val="767982"/>
                </a:solidFill>
                <a:effectLst/>
                <a:uFillTx/>
                <a:latin typeface="Open Sans" panose="020B0606030504020204"/>
                <a:ea typeface="Open Sans" panose="020B0606030504020204"/>
                <a:cs typeface="Open Sans" panose="020B0606030504020204"/>
                <a:sym typeface="Open Sans" panose="020B0606030504020204"/>
              </a:rPr>
              <a:t>使用小血瓶：</a:t>
            </a:r>
            <a:r>
              <a:rPr kumimoji="0" lang="en-US" altLang="zh-CN" sz="3200" b="0" i="0" u="none" strike="noStrike" cap="none" spc="0" normalizeH="0" baseline="0" dirty="0">
                <a:ln>
                  <a:noFill/>
                </a:ln>
                <a:solidFill>
                  <a:srgbClr val="767982"/>
                </a:solidFill>
                <a:effectLst/>
                <a:uFillTx/>
                <a:latin typeface="Open Sans" panose="020B0606030504020204"/>
                <a:ea typeface="Open Sans" panose="020B0606030504020204"/>
                <a:cs typeface="Open Sans" panose="020B0606030504020204"/>
                <a:sym typeface="Open Sans" panose="020B0606030504020204"/>
              </a:rPr>
              <a:t>1	</a:t>
            </a:r>
            <a:r>
              <a:rPr lang="zh-CN" altLang="en-US" sz="3200" dirty="0">
                <a:solidFill>
                  <a:srgbClr val="767982"/>
                </a:solidFill>
                <a:latin typeface="Open Sans" panose="020B0606030504020204"/>
                <a:ea typeface="Open Sans" panose="020B0606030504020204"/>
                <a:cs typeface="Open Sans" panose="020B0606030504020204"/>
                <a:sym typeface="Open Sans" panose="020B0606030504020204"/>
              </a:rPr>
              <a:t>使用中血瓶：</a:t>
            </a:r>
            <a:r>
              <a:rPr lang="en-US" altLang="zh-CN" sz="3200" dirty="0">
                <a:solidFill>
                  <a:srgbClr val="767982"/>
                </a:solidFill>
                <a:latin typeface="Open Sans" panose="020B0606030504020204"/>
                <a:ea typeface="Open Sans" panose="020B0606030504020204"/>
                <a:cs typeface="Open Sans" panose="020B0606030504020204"/>
                <a:sym typeface="Open Sans" panose="020B0606030504020204"/>
              </a:rPr>
              <a:t>2	</a:t>
            </a:r>
            <a:r>
              <a:rPr lang="zh-CN" altLang="en-US" sz="3200" dirty="0">
                <a:solidFill>
                  <a:srgbClr val="767982"/>
                </a:solidFill>
                <a:latin typeface="Open Sans" panose="020B0606030504020204"/>
                <a:ea typeface="Open Sans" panose="020B0606030504020204"/>
                <a:cs typeface="Open Sans" panose="020B0606030504020204"/>
                <a:sym typeface="Open Sans" panose="020B0606030504020204"/>
              </a:rPr>
              <a:t>使用半血瓶：</a:t>
            </a:r>
            <a:r>
              <a:rPr lang="en-US" altLang="zh-CN" sz="3200" dirty="0">
                <a:solidFill>
                  <a:srgbClr val="767982"/>
                </a:solidFill>
                <a:latin typeface="Open Sans" panose="020B0606030504020204"/>
                <a:ea typeface="Open Sans" panose="020B0606030504020204"/>
                <a:cs typeface="Open Sans" panose="020B0606030504020204"/>
                <a:sym typeface="Open Sans" panose="020B0606030504020204"/>
              </a:rPr>
              <a:t>3	</a:t>
            </a:r>
            <a:r>
              <a:rPr lang="zh-CN" altLang="en-US" sz="3200" dirty="0">
                <a:solidFill>
                  <a:srgbClr val="767982"/>
                </a:solidFill>
                <a:latin typeface="Open Sans" panose="020B0606030504020204"/>
                <a:ea typeface="Open Sans" panose="020B0606030504020204"/>
                <a:cs typeface="Open Sans" panose="020B0606030504020204"/>
                <a:sym typeface="Open Sans" panose="020B0606030504020204"/>
              </a:rPr>
              <a:t>使用满血瓶：</a:t>
            </a:r>
            <a:r>
              <a:rPr lang="en-US" altLang="zh-CN" sz="3200" dirty="0">
                <a:solidFill>
                  <a:srgbClr val="767982"/>
                </a:solidFill>
                <a:latin typeface="Open Sans" panose="020B0606030504020204"/>
                <a:ea typeface="Open Sans" panose="020B0606030504020204"/>
                <a:cs typeface="Open Sans" panose="020B0606030504020204"/>
                <a:sym typeface="Open Sans" panose="020B0606030504020204"/>
              </a:rPr>
              <a:t>4	</a:t>
            </a:r>
            <a:r>
              <a:rPr lang="zh-CN" altLang="en-US" sz="3200" dirty="0">
                <a:solidFill>
                  <a:srgbClr val="767982"/>
                </a:solidFill>
                <a:latin typeface="Open Sans" panose="020B0606030504020204"/>
                <a:ea typeface="Open Sans" panose="020B0606030504020204"/>
                <a:cs typeface="Open Sans" panose="020B0606030504020204"/>
                <a:sym typeface="Open Sans" panose="020B0606030504020204"/>
              </a:rPr>
              <a:t>使用蓝瓶：</a:t>
            </a:r>
            <a:r>
              <a:rPr lang="en-US" altLang="zh-CN" sz="3200" dirty="0">
                <a:solidFill>
                  <a:srgbClr val="767982"/>
                </a:solidFill>
                <a:latin typeface="Open Sans" panose="020B0606030504020204"/>
                <a:ea typeface="Open Sans" panose="020B0606030504020204"/>
                <a:cs typeface="Open Sans" panose="020B0606030504020204"/>
                <a:sym typeface="Open Sans" panose="020B0606030504020204"/>
              </a:rPr>
              <a:t>5</a:t>
            </a:r>
          </a:p>
          <a:p>
            <a:pPr algn="l" rtl="0" latinLnBrk="1" hangingPunct="0"/>
            <a:r>
              <a:rPr lang="zh-CN" altLang="en-US" sz="3200" dirty="0">
                <a:solidFill>
                  <a:srgbClr val="767982"/>
                </a:solidFill>
                <a:latin typeface="Open Sans" panose="020B0606030504020204"/>
                <a:ea typeface="Open Sans" panose="020B0606030504020204"/>
                <a:cs typeface="Open Sans" panose="020B0606030504020204"/>
                <a:sym typeface="Open Sans" panose="020B0606030504020204"/>
              </a:rPr>
              <a:t>暂停：</a:t>
            </a:r>
            <a:r>
              <a:rPr lang="en-US" altLang="zh-CN" sz="3200" dirty="0">
                <a:solidFill>
                  <a:srgbClr val="767982"/>
                </a:solidFill>
                <a:latin typeface="Open Sans" panose="020B0606030504020204"/>
                <a:ea typeface="Open Sans" panose="020B0606030504020204"/>
                <a:cs typeface="Open Sans" panose="020B0606030504020204"/>
                <a:sym typeface="Open Sans" panose="020B0606030504020204"/>
              </a:rPr>
              <a:t>P		</a:t>
            </a:r>
            <a:r>
              <a:rPr lang="zh-CN" altLang="en-US" sz="3200" dirty="0">
                <a:solidFill>
                  <a:srgbClr val="767982"/>
                </a:solidFill>
                <a:latin typeface="Open Sans" panose="020B0606030504020204"/>
                <a:ea typeface="Open Sans" panose="020B0606030504020204"/>
                <a:cs typeface="Open Sans" panose="020B0606030504020204"/>
                <a:sym typeface="Open Sans" panose="020B0606030504020204"/>
              </a:rPr>
              <a:t>取消暂停：</a:t>
            </a:r>
            <a:r>
              <a:rPr lang="en-US" altLang="zh-CN" sz="3200" dirty="0">
                <a:solidFill>
                  <a:srgbClr val="767982"/>
                </a:solidFill>
                <a:latin typeface="Open Sans" panose="020B0606030504020204"/>
                <a:ea typeface="Open Sans" panose="020B0606030504020204"/>
                <a:cs typeface="Open Sans" panose="020B0606030504020204"/>
                <a:sym typeface="Open Sans" panose="020B0606030504020204"/>
              </a:rPr>
              <a:t>O	</a:t>
            </a:r>
            <a:endParaRPr lang="zh-CN" altLang="en-US" sz="3200" dirty="0">
              <a:solidFill>
                <a:srgbClr val="767982"/>
              </a:solidFill>
              <a:latin typeface="Open Sans" panose="020B0606030504020204"/>
              <a:ea typeface="Open Sans" panose="020B0606030504020204"/>
              <a:cs typeface="Open Sans" panose="020B0606030504020204"/>
              <a:sym typeface="Open Sans" panose="020B0606030504020204"/>
            </a:endParaRPr>
          </a:p>
        </p:txBody>
      </p:sp>
    </p:spTree>
    <p:extLst>
      <p:ext uri="{BB962C8B-B14F-4D97-AF65-F5344CB8AC3E}">
        <p14:creationId xmlns:p14="http://schemas.microsoft.com/office/powerpoint/2010/main" val="3844886675"/>
      </p:ext>
    </p:extLst>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占位符 18"/>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20" name="矩形 19"/>
          <p:cNvSpPr/>
          <p:nvPr/>
        </p:nvSpPr>
        <p:spPr>
          <a:xfrm>
            <a:off x="0" y="0"/>
            <a:ext cx="24384000" cy="13716000"/>
          </a:xfrm>
          <a:prstGeom prst="rect">
            <a:avLst/>
          </a:prstGeom>
          <a:solidFill>
            <a:schemeClr val="tx1">
              <a:alpha val="8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767982"/>
              </a:solidFill>
              <a:effectLst/>
              <a:uFillTx/>
              <a:latin typeface="Open Sans" panose="020B0606030504020204"/>
              <a:ea typeface="Open Sans" panose="020B0606030504020204"/>
              <a:cs typeface="Open Sans" panose="020B0606030504020204"/>
              <a:sym typeface="Open Sans" panose="020B0606030504020204"/>
            </a:endParaRPr>
          </a:p>
        </p:txBody>
      </p:sp>
      <p:grpSp>
        <p:nvGrpSpPr>
          <p:cNvPr id="2" name="组合 1"/>
          <p:cNvGrpSpPr/>
          <p:nvPr/>
        </p:nvGrpSpPr>
        <p:grpSpPr>
          <a:xfrm>
            <a:off x="2235608" y="5219306"/>
            <a:ext cx="3365787" cy="1231106"/>
            <a:chOff x="2235608" y="5219306"/>
            <a:chExt cx="3365787" cy="1231106"/>
          </a:xfrm>
        </p:grpSpPr>
        <p:sp>
          <p:nvSpPr>
            <p:cNvPr id="35" name="Shape 60"/>
            <p:cNvSpPr/>
            <p:nvPr/>
          </p:nvSpPr>
          <p:spPr>
            <a:xfrm>
              <a:off x="4216400" y="5400309"/>
              <a:ext cx="1384995" cy="830997"/>
            </a:xfrm>
            <a:prstGeom prst="rect">
              <a:avLst/>
            </a:prstGeom>
            <a:ln w="12700">
              <a:miter lim="400000"/>
            </a:ln>
          </p:spPr>
          <p:txBody>
            <a:bodyPr wrap="none" lIns="0" tIns="0" rIns="0" bIns="0" anchor="ctr">
              <a:spAutoFit/>
            </a:bodyPr>
            <a:lstStyle>
              <a:lvl1pPr>
                <a:defRPr sz="12000">
                  <a:solidFill>
                    <a:srgbClr val="FFFFFF"/>
                  </a:solidFill>
                </a:defRPr>
              </a:lvl1pPr>
            </a:lstStyle>
            <a:p>
              <a:pPr lvl="0">
                <a:defRPr sz="1800">
                  <a:solidFill>
                    <a:srgbClr val="000000"/>
                  </a:solidFill>
                </a:defRPr>
              </a:pPr>
              <a:r>
                <a:rPr lang="zh-CN" altLang="en-US" sz="5400" dirty="0">
                  <a:solidFill>
                    <a:srgbClr val="FFFFFF"/>
                  </a:solidFill>
                  <a:latin typeface="造字工房悦黑（非商用）常规体" pitchFamily="50" charset="-122"/>
                  <a:ea typeface="造字工房悦黑（非商用）常规体" pitchFamily="50" charset="-122"/>
                </a:rPr>
                <a:t>界面</a:t>
              </a:r>
              <a:endParaRPr sz="5400" dirty="0">
                <a:solidFill>
                  <a:srgbClr val="FFFFFF"/>
                </a:solidFill>
                <a:latin typeface="造字工房悦黑（非商用）常规体" pitchFamily="50" charset="-122"/>
                <a:ea typeface="造字工房悦黑（非商用）常规体" pitchFamily="50" charset="-122"/>
              </a:endParaRPr>
            </a:p>
          </p:txBody>
        </p:sp>
        <p:sp>
          <p:nvSpPr>
            <p:cNvPr id="36" name="Shape 60"/>
            <p:cNvSpPr/>
            <p:nvPr/>
          </p:nvSpPr>
          <p:spPr>
            <a:xfrm>
              <a:off x="2235608" y="5219306"/>
              <a:ext cx="1240724" cy="1231106"/>
            </a:xfrm>
            <a:prstGeom prst="rect">
              <a:avLst/>
            </a:prstGeom>
            <a:ln w="12700">
              <a:miter lim="400000"/>
            </a:ln>
          </p:spPr>
          <p:txBody>
            <a:bodyPr wrap="none" lIns="0" tIns="0" rIns="0" bIns="0" anchor="ctr">
              <a:spAutoFit/>
            </a:bodyPr>
            <a:lstStyle>
              <a:lvl1pPr>
                <a:defRPr sz="12000">
                  <a:solidFill>
                    <a:srgbClr val="FFFFFF"/>
                  </a:solidFill>
                </a:defRPr>
              </a:lvl1pPr>
            </a:lstStyle>
            <a:p>
              <a:pPr lvl="0">
                <a:defRPr sz="1800">
                  <a:solidFill>
                    <a:srgbClr val="000000"/>
                  </a:solidFill>
                </a:defRPr>
              </a:pPr>
              <a:r>
                <a:rPr lang="en-US" altLang="zh-CN" sz="8000" dirty="0">
                  <a:solidFill>
                    <a:srgbClr val="FFFFFF"/>
                  </a:solidFill>
                  <a:latin typeface="造字工房悦黑（非商用）常规体" pitchFamily="50" charset="-122"/>
                  <a:ea typeface="造字工房悦黑（非商用）常规体" pitchFamily="50" charset="-122"/>
                </a:rPr>
                <a:t>01</a:t>
              </a:r>
              <a:endParaRPr sz="8000" dirty="0">
                <a:solidFill>
                  <a:srgbClr val="FFFFFF"/>
                </a:solidFill>
                <a:latin typeface="造字工房悦黑（非商用）常规体" pitchFamily="50" charset="-122"/>
                <a:ea typeface="造字工房悦黑（非商用）常规体" pitchFamily="50" charset="-122"/>
              </a:endParaRPr>
            </a:p>
          </p:txBody>
        </p:sp>
        <p:cxnSp>
          <p:nvCxnSpPr>
            <p:cNvPr id="38" name="直接连接符 37"/>
            <p:cNvCxnSpPr/>
            <p:nvPr/>
          </p:nvCxnSpPr>
          <p:spPr>
            <a:xfrm>
              <a:off x="3722517" y="5529263"/>
              <a:ext cx="0" cy="516034"/>
            </a:xfrm>
            <a:prstGeom prst="line">
              <a:avLst/>
            </a:prstGeom>
            <a:noFill/>
            <a:ln w="60325" cap="flat">
              <a:solidFill>
                <a:schemeClr val="bg1"/>
              </a:solidFill>
              <a:prstDash val="solid"/>
              <a:miter lim="400000"/>
            </a:ln>
            <a:effectLst/>
          </p:spPr>
          <p:style>
            <a:lnRef idx="0">
              <a:scrgbClr r="0" g="0" b="0"/>
            </a:lnRef>
            <a:fillRef idx="0">
              <a:scrgbClr r="0" g="0" b="0"/>
            </a:fillRef>
            <a:effectRef idx="0">
              <a:scrgbClr r="0" g="0" b="0"/>
            </a:effectRef>
            <a:fontRef idx="none"/>
          </p:style>
        </p:cxnSp>
      </p:grpSp>
      <p:sp>
        <p:nvSpPr>
          <p:cNvPr id="37" name="Shape 30"/>
          <p:cNvSpPr/>
          <p:nvPr/>
        </p:nvSpPr>
        <p:spPr>
          <a:xfrm>
            <a:off x="53278" y="9364557"/>
            <a:ext cx="24523703" cy="2978945"/>
          </a:xfrm>
          <a:custGeom>
            <a:avLst/>
            <a:gdLst/>
            <a:ahLst/>
            <a:cxnLst>
              <a:cxn ang="0">
                <a:pos x="wd2" y="hd2"/>
              </a:cxn>
              <a:cxn ang="5400000">
                <a:pos x="wd2" y="hd2"/>
              </a:cxn>
              <a:cxn ang="10800000">
                <a:pos x="wd2" y="hd2"/>
              </a:cxn>
              <a:cxn ang="16200000">
                <a:pos x="wd2" y="hd2"/>
              </a:cxn>
            </a:cxnLst>
            <a:rect l="0" t="0" r="r" b="b"/>
            <a:pathLst>
              <a:path w="21600" h="20018" extrusionOk="0">
                <a:moveTo>
                  <a:pt x="0" y="19556"/>
                </a:moveTo>
                <a:cubicBezTo>
                  <a:pt x="1" y="19553"/>
                  <a:pt x="1221" y="17309"/>
                  <a:pt x="1772" y="18184"/>
                </a:cubicBezTo>
                <a:cubicBezTo>
                  <a:pt x="2323" y="19059"/>
                  <a:pt x="2348" y="19649"/>
                  <a:pt x="2537" y="19739"/>
                </a:cubicBezTo>
                <a:cubicBezTo>
                  <a:pt x="2726" y="19829"/>
                  <a:pt x="2459" y="20260"/>
                  <a:pt x="3116" y="19831"/>
                </a:cubicBezTo>
                <a:cubicBezTo>
                  <a:pt x="3769" y="19406"/>
                  <a:pt x="3236" y="21192"/>
                  <a:pt x="4141" y="18087"/>
                </a:cubicBezTo>
                <a:cubicBezTo>
                  <a:pt x="5012" y="15095"/>
                  <a:pt x="5364" y="14639"/>
                  <a:pt x="5705" y="15104"/>
                </a:cubicBezTo>
                <a:cubicBezTo>
                  <a:pt x="5962" y="15454"/>
                  <a:pt x="6076" y="15749"/>
                  <a:pt x="6339" y="16572"/>
                </a:cubicBezTo>
                <a:cubicBezTo>
                  <a:pt x="6690" y="17674"/>
                  <a:pt x="6928" y="18165"/>
                  <a:pt x="7264" y="18615"/>
                </a:cubicBezTo>
                <a:cubicBezTo>
                  <a:pt x="7480" y="18905"/>
                  <a:pt x="7707" y="19649"/>
                  <a:pt x="7929" y="19516"/>
                </a:cubicBezTo>
                <a:cubicBezTo>
                  <a:pt x="8160" y="19377"/>
                  <a:pt x="8369" y="18498"/>
                  <a:pt x="8570" y="17577"/>
                </a:cubicBezTo>
                <a:cubicBezTo>
                  <a:pt x="8821" y="16425"/>
                  <a:pt x="8929" y="15099"/>
                  <a:pt x="9167" y="14920"/>
                </a:cubicBezTo>
                <a:cubicBezTo>
                  <a:pt x="9403" y="14743"/>
                  <a:pt x="9064" y="14986"/>
                  <a:pt x="9616" y="14782"/>
                </a:cubicBezTo>
                <a:cubicBezTo>
                  <a:pt x="10181" y="14573"/>
                  <a:pt x="10232" y="14469"/>
                  <a:pt x="10374" y="13416"/>
                </a:cubicBezTo>
                <a:cubicBezTo>
                  <a:pt x="10513" y="12375"/>
                  <a:pt x="10461" y="11692"/>
                  <a:pt x="10716" y="9847"/>
                </a:cubicBezTo>
                <a:cubicBezTo>
                  <a:pt x="10996" y="7816"/>
                  <a:pt x="11300" y="6929"/>
                  <a:pt x="11660" y="7330"/>
                </a:cubicBezTo>
                <a:cubicBezTo>
                  <a:pt x="11897" y="7594"/>
                  <a:pt x="12228" y="7931"/>
                  <a:pt x="12468" y="7346"/>
                </a:cubicBezTo>
                <a:cubicBezTo>
                  <a:pt x="12824" y="6480"/>
                  <a:pt x="12754" y="5374"/>
                  <a:pt x="13529" y="7673"/>
                </a:cubicBezTo>
                <a:cubicBezTo>
                  <a:pt x="14316" y="10004"/>
                  <a:pt x="14780" y="12196"/>
                  <a:pt x="15181" y="10875"/>
                </a:cubicBezTo>
                <a:cubicBezTo>
                  <a:pt x="15610" y="9462"/>
                  <a:pt x="15723" y="3299"/>
                  <a:pt x="16342" y="3241"/>
                </a:cubicBezTo>
                <a:cubicBezTo>
                  <a:pt x="16553" y="3221"/>
                  <a:pt x="16683" y="3461"/>
                  <a:pt x="16816" y="3944"/>
                </a:cubicBezTo>
                <a:cubicBezTo>
                  <a:pt x="17102" y="4983"/>
                  <a:pt x="17285" y="8497"/>
                  <a:pt x="17866" y="9254"/>
                </a:cubicBezTo>
                <a:cubicBezTo>
                  <a:pt x="18956" y="10676"/>
                  <a:pt x="19234" y="6251"/>
                  <a:pt x="19454" y="3572"/>
                </a:cubicBezTo>
                <a:cubicBezTo>
                  <a:pt x="19566" y="2201"/>
                  <a:pt x="19628" y="680"/>
                  <a:pt x="19796" y="141"/>
                </a:cubicBezTo>
                <a:cubicBezTo>
                  <a:pt x="19966" y="-408"/>
                  <a:pt x="20045" y="730"/>
                  <a:pt x="20644" y="2217"/>
                </a:cubicBezTo>
                <a:cubicBezTo>
                  <a:pt x="21268" y="3765"/>
                  <a:pt x="21579" y="2009"/>
                  <a:pt x="21600" y="1712"/>
                </a:cubicBezTo>
              </a:path>
            </a:pathLst>
          </a:custGeom>
          <a:noFill/>
          <a:ln w="12700" cap="flat">
            <a:solidFill>
              <a:srgbClr val="FFFFFF"/>
            </a:solidFill>
            <a:prstDash val="solid"/>
            <a:miter lim="400000"/>
          </a:ln>
          <a:effectLst/>
        </p:spPr>
        <p:txBody>
          <a:bodyPr wrap="square" lIns="50800" tIns="50800" rIns="50800" bIns="50800" numCol="1" anchor="ctr">
            <a:noAutofit/>
          </a:bodyPr>
          <a:lstStyle/>
          <a:p>
            <a:pPr lvl="0" defTabSz="825500">
              <a:defRPr sz="5600">
                <a:latin typeface="Gill Sans"/>
                <a:ea typeface="Gill Sans"/>
                <a:cs typeface="Gill Sans"/>
                <a:sym typeface="Gill Sans"/>
              </a:defRPr>
            </a:pPr>
            <a:endParaRPr/>
          </a:p>
        </p:txBody>
      </p:sp>
      <p:sp>
        <p:nvSpPr>
          <p:cNvPr id="39" name="Shape 31"/>
          <p:cNvSpPr/>
          <p:nvPr/>
        </p:nvSpPr>
        <p:spPr>
          <a:xfrm>
            <a:off x="74422" y="10110851"/>
            <a:ext cx="24641116" cy="2436789"/>
          </a:xfrm>
          <a:custGeom>
            <a:avLst/>
            <a:gdLst/>
            <a:ahLst/>
            <a:cxnLst>
              <a:cxn ang="0">
                <a:pos x="wd2" y="hd2"/>
              </a:cxn>
              <a:cxn ang="5400000">
                <a:pos x="wd2" y="hd2"/>
              </a:cxn>
              <a:cxn ang="10800000">
                <a:pos x="wd2" y="hd2"/>
              </a:cxn>
              <a:cxn ang="16200000">
                <a:pos x="wd2" y="hd2"/>
              </a:cxn>
            </a:cxnLst>
            <a:rect l="0" t="0" r="r" b="b"/>
            <a:pathLst>
              <a:path w="21600" h="20019" extrusionOk="0">
                <a:moveTo>
                  <a:pt x="0" y="14327"/>
                </a:moveTo>
                <a:cubicBezTo>
                  <a:pt x="0" y="14327"/>
                  <a:pt x="982" y="13657"/>
                  <a:pt x="1629" y="15907"/>
                </a:cubicBezTo>
                <a:cubicBezTo>
                  <a:pt x="2275" y="18157"/>
                  <a:pt x="2290" y="18848"/>
                  <a:pt x="2724" y="19037"/>
                </a:cubicBezTo>
                <a:cubicBezTo>
                  <a:pt x="3159" y="19226"/>
                  <a:pt x="3705" y="18833"/>
                  <a:pt x="4032" y="16961"/>
                </a:cubicBezTo>
                <a:cubicBezTo>
                  <a:pt x="4358" y="15090"/>
                  <a:pt x="4714" y="13454"/>
                  <a:pt x="5122" y="12007"/>
                </a:cubicBezTo>
                <a:cubicBezTo>
                  <a:pt x="5529" y="10561"/>
                  <a:pt x="6008" y="10631"/>
                  <a:pt x="6387" y="13313"/>
                </a:cubicBezTo>
                <a:cubicBezTo>
                  <a:pt x="6765" y="15995"/>
                  <a:pt x="6557" y="16751"/>
                  <a:pt x="7141" y="18197"/>
                </a:cubicBezTo>
                <a:cubicBezTo>
                  <a:pt x="7725" y="19643"/>
                  <a:pt x="7694" y="20579"/>
                  <a:pt x="7953" y="19643"/>
                </a:cubicBezTo>
                <a:cubicBezTo>
                  <a:pt x="8213" y="18708"/>
                  <a:pt x="8471" y="18636"/>
                  <a:pt x="8615" y="17520"/>
                </a:cubicBezTo>
                <a:cubicBezTo>
                  <a:pt x="8760" y="16403"/>
                  <a:pt x="9372" y="11183"/>
                  <a:pt x="9658" y="9672"/>
                </a:cubicBezTo>
                <a:cubicBezTo>
                  <a:pt x="9945" y="8162"/>
                  <a:pt x="10383" y="8163"/>
                  <a:pt x="10683" y="7282"/>
                </a:cubicBezTo>
                <a:cubicBezTo>
                  <a:pt x="10983" y="6401"/>
                  <a:pt x="11489" y="1494"/>
                  <a:pt x="12051" y="237"/>
                </a:cubicBezTo>
                <a:cubicBezTo>
                  <a:pt x="12612" y="-1021"/>
                  <a:pt x="12777" y="3138"/>
                  <a:pt x="13291" y="3256"/>
                </a:cubicBezTo>
                <a:cubicBezTo>
                  <a:pt x="13804" y="3374"/>
                  <a:pt x="13797" y="2817"/>
                  <a:pt x="14293" y="3005"/>
                </a:cubicBezTo>
                <a:cubicBezTo>
                  <a:pt x="14790" y="3193"/>
                  <a:pt x="14743" y="3571"/>
                  <a:pt x="15118" y="4451"/>
                </a:cubicBezTo>
                <a:cubicBezTo>
                  <a:pt x="15493" y="5332"/>
                  <a:pt x="15381" y="5647"/>
                  <a:pt x="15713" y="5521"/>
                </a:cubicBezTo>
                <a:cubicBezTo>
                  <a:pt x="16045" y="5395"/>
                  <a:pt x="16509" y="1794"/>
                  <a:pt x="17532" y="2926"/>
                </a:cubicBezTo>
                <a:cubicBezTo>
                  <a:pt x="18556" y="4059"/>
                  <a:pt x="18282" y="5686"/>
                  <a:pt x="18945" y="5128"/>
                </a:cubicBezTo>
                <a:cubicBezTo>
                  <a:pt x="19609" y="4570"/>
                  <a:pt x="19464" y="3005"/>
                  <a:pt x="19890" y="2635"/>
                </a:cubicBezTo>
                <a:cubicBezTo>
                  <a:pt x="20316" y="2265"/>
                  <a:pt x="20325" y="3516"/>
                  <a:pt x="20691" y="5591"/>
                </a:cubicBezTo>
                <a:cubicBezTo>
                  <a:pt x="21058" y="7667"/>
                  <a:pt x="21600" y="8422"/>
                  <a:pt x="21600" y="8422"/>
                </a:cubicBezTo>
              </a:path>
            </a:pathLst>
          </a:custGeom>
          <a:noFill/>
          <a:ln w="38100" cap="flat">
            <a:solidFill>
              <a:srgbClr val="FFFFFF"/>
            </a:solidFill>
            <a:prstDash val="solid"/>
            <a:miter lim="400000"/>
          </a:ln>
          <a:effectLst/>
        </p:spPr>
        <p:txBody>
          <a:bodyPr wrap="square" lIns="50800" tIns="50800" rIns="50800" bIns="50800" numCol="1" anchor="ctr">
            <a:noAutofit/>
          </a:bodyPr>
          <a:lstStyle/>
          <a:p>
            <a:pPr lvl="0" defTabSz="825500">
              <a:defRPr sz="5600">
                <a:latin typeface="Gill Sans"/>
                <a:ea typeface="Gill Sans"/>
                <a:cs typeface="Gill Sans"/>
                <a:sym typeface="Gill Sans"/>
              </a:defRPr>
            </a:pPr>
            <a:endParaRPr/>
          </a:p>
        </p:txBody>
      </p:sp>
      <p:sp>
        <p:nvSpPr>
          <p:cNvPr id="40" name="Shape 32"/>
          <p:cNvSpPr/>
          <p:nvPr/>
        </p:nvSpPr>
        <p:spPr>
          <a:xfrm>
            <a:off x="18605" y="8557550"/>
            <a:ext cx="25006513" cy="4350794"/>
          </a:xfrm>
          <a:custGeom>
            <a:avLst/>
            <a:gdLst/>
            <a:ahLst/>
            <a:cxnLst>
              <a:cxn ang="0">
                <a:pos x="wd2" y="hd2"/>
              </a:cxn>
              <a:cxn ang="5400000">
                <a:pos x="wd2" y="hd2"/>
              </a:cxn>
              <a:cxn ang="10800000">
                <a:pos x="wd2" y="hd2"/>
              </a:cxn>
              <a:cxn ang="16200000">
                <a:pos x="wd2" y="hd2"/>
              </a:cxn>
            </a:cxnLst>
            <a:rect l="0" t="0" r="r" b="b"/>
            <a:pathLst>
              <a:path w="21600" h="19043" extrusionOk="0">
                <a:moveTo>
                  <a:pt x="0" y="18898"/>
                </a:moveTo>
                <a:cubicBezTo>
                  <a:pt x="0" y="18898"/>
                  <a:pt x="635" y="11432"/>
                  <a:pt x="1129" y="11063"/>
                </a:cubicBezTo>
                <a:cubicBezTo>
                  <a:pt x="1624" y="10695"/>
                  <a:pt x="1795" y="17871"/>
                  <a:pt x="2562" y="18570"/>
                </a:cubicBezTo>
                <a:cubicBezTo>
                  <a:pt x="3329" y="19270"/>
                  <a:pt x="3780" y="15081"/>
                  <a:pt x="4487" y="12132"/>
                </a:cubicBezTo>
                <a:cubicBezTo>
                  <a:pt x="5194" y="9183"/>
                  <a:pt x="5637" y="13339"/>
                  <a:pt x="6503" y="16154"/>
                </a:cubicBezTo>
                <a:cubicBezTo>
                  <a:pt x="7370" y="18969"/>
                  <a:pt x="7780" y="19907"/>
                  <a:pt x="8315" y="18164"/>
                </a:cubicBezTo>
                <a:cubicBezTo>
                  <a:pt x="8851" y="16422"/>
                  <a:pt x="9236" y="10691"/>
                  <a:pt x="9830" y="9920"/>
                </a:cubicBezTo>
                <a:cubicBezTo>
                  <a:pt x="10423" y="9149"/>
                  <a:pt x="10509" y="10959"/>
                  <a:pt x="11382" y="12065"/>
                </a:cubicBezTo>
                <a:cubicBezTo>
                  <a:pt x="12255" y="13171"/>
                  <a:pt x="12604" y="9182"/>
                  <a:pt x="13718" y="5839"/>
                </a:cubicBezTo>
                <a:cubicBezTo>
                  <a:pt x="14832" y="2496"/>
                  <a:pt x="15665" y="10171"/>
                  <a:pt x="16187" y="10841"/>
                </a:cubicBezTo>
                <a:cubicBezTo>
                  <a:pt x="16708" y="11511"/>
                  <a:pt x="16776" y="2270"/>
                  <a:pt x="17965" y="288"/>
                </a:cubicBezTo>
                <a:cubicBezTo>
                  <a:pt x="19154" y="-1693"/>
                  <a:pt x="19479" y="7087"/>
                  <a:pt x="20119" y="10137"/>
                </a:cubicBezTo>
                <a:cubicBezTo>
                  <a:pt x="20760" y="13187"/>
                  <a:pt x="21600" y="10707"/>
                  <a:pt x="21600" y="10707"/>
                </a:cubicBezTo>
              </a:path>
            </a:pathLst>
          </a:custGeom>
          <a:noFill/>
          <a:ln w="25400" cap="flat">
            <a:solidFill>
              <a:srgbClr val="FFFFFF">
                <a:alpha val="20000"/>
              </a:srgbClr>
            </a:solidFill>
            <a:prstDash val="solid"/>
            <a:miter lim="400000"/>
          </a:ln>
          <a:effectLst/>
        </p:spPr>
        <p:txBody>
          <a:bodyPr wrap="square" lIns="50800" tIns="50800" rIns="50800" bIns="50800" numCol="1" anchor="ctr">
            <a:noAutofit/>
          </a:bodyPr>
          <a:lstStyle/>
          <a:p>
            <a:pPr lvl="0" defTabSz="825500">
              <a:defRPr sz="5600">
                <a:latin typeface="Gill Sans"/>
                <a:ea typeface="Gill Sans"/>
                <a:cs typeface="Gill Sans"/>
                <a:sym typeface="Gill Sans"/>
              </a:defRPr>
            </a:pPr>
            <a:endParaRPr/>
          </a:p>
        </p:txBody>
      </p:sp>
      <p:grpSp>
        <p:nvGrpSpPr>
          <p:cNvPr id="41" name="组合 40"/>
          <p:cNvGrpSpPr/>
          <p:nvPr/>
        </p:nvGrpSpPr>
        <p:grpSpPr>
          <a:xfrm>
            <a:off x="3949699" y="9667653"/>
            <a:ext cx="19189702" cy="2781302"/>
            <a:chOff x="3949699" y="9667653"/>
            <a:chExt cx="19189702" cy="2781302"/>
          </a:xfrm>
        </p:grpSpPr>
        <p:sp>
          <p:nvSpPr>
            <p:cNvPr id="42" name="Shape 33"/>
            <p:cNvSpPr/>
            <p:nvPr/>
          </p:nvSpPr>
          <p:spPr>
            <a:xfrm>
              <a:off x="11874500" y="10772554"/>
              <a:ext cx="266701" cy="2667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4A5264">
                <a:alpha val="41843"/>
              </a:srgbClr>
            </a:solidFill>
            <a:ln w="88900" cap="flat">
              <a:solidFill>
                <a:srgbClr val="FFFFFF">
                  <a:alpha val="41843"/>
                </a:srgbClr>
              </a:solidFill>
              <a:prstDash val="solid"/>
              <a:miter lim="400000"/>
            </a:ln>
            <a:effectLst/>
          </p:spPr>
          <p:txBody>
            <a:bodyPr wrap="square" lIns="50800" tIns="50800" rIns="50800" bIns="50800" numCol="1" anchor="ctr">
              <a:noAutofit/>
            </a:bodyPr>
            <a:lstStyle/>
            <a:p>
              <a:pPr lvl="0" defTabSz="914400">
                <a:defRPr sz="4000">
                  <a:solidFill>
                    <a:srgbClr val="0000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 name="Shape 34"/>
            <p:cNvSpPr/>
            <p:nvPr/>
          </p:nvSpPr>
          <p:spPr>
            <a:xfrm>
              <a:off x="16979899" y="9667653"/>
              <a:ext cx="266701" cy="2667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4A5264">
                <a:alpha val="60743"/>
              </a:srgbClr>
            </a:solidFill>
            <a:ln w="88900" cap="flat">
              <a:solidFill>
                <a:srgbClr val="FFFFFF">
                  <a:alpha val="60743"/>
                </a:srgbClr>
              </a:solidFill>
              <a:prstDash val="solid"/>
              <a:miter lim="400000"/>
            </a:ln>
            <a:effectLst/>
          </p:spPr>
          <p:txBody>
            <a:bodyPr wrap="square" lIns="50800" tIns="50800" rIns="50800" bIns="50800" numCol="1" anchor="ctr">
              <a:noAutofit/>
            </a:bodyPr>
            <a:lstStyle/>
            <a:p>
              <a:pPr lvl="0" defTabSz="914400">
                <a:defRPr sz="4000">
                  <a:solidFill>
                    <a:srgbClr val="0000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4" name="Shape 35"/>
            <p:cNvSpPr/>
            <p:nvPr/>
          </p:nvSpPr>
          <p:spPr>
            <a:xfrm>
              <a:off x="19113500" y="10328053"/>
              <a:ext cx="266701" cy="2667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4A5264"/>
            </a:solidFill>
            <a:ln w="88900" cap="flat">
              <a:solidFill>
                <a:srgbClr val="FFFFFF"/>
              </a:solidFill>
              <a:prstDash val="solid"/>
              <a:miter lim="400000"/>
            </a:ln>
            <a:effectLst/>
          </p:spPr>
          <p:txBody>
            <a:bodyPr wrap="square" lIns="50800" tIns="50800" rIns="50800" bIns="50800" numCol="1" anchor="ctr">
              <a:noAutofit/>
            </a:bodyPr>
            <a:lstStyle/>
            <a:p>
              <a:pPr lvl="0" defTabSz="914400">
                <a:defRPr sz="4000">
                  <a:solidFill>
                    <a:srgbClr val="0000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5" name="Shape 36"/>
            <p:cNvSpPr/>
            <p:nvPr/>
          </p:nvSpPr>
          <p:spPr>
            <a:xfrm>
              <a:off x="14350999" y="10137553"/>
              <a:ext cx="266701" cy="2667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4A5264"/>
            </a:solidFill>
            <a:ln w="88900" cap="flat">
              <a:solidFill>
                <a:srgbClr val="FFFFFF"/>
              </a:solidFill>
              <a:prstDash val="solid"/>
              <a:miter lim="400000"/>
            </a:ln>
            <a:effectLst/>
          </p:spPr>
          <p:txBody>
            <a:bodyPr wrap="square" lIns="50800" tIns="50800" rIns="50800" bIns="50800" numCol="1" anchor="ctr">
              <a:noAutofit/>
            </a:bodyPr>
            <a:lstStyle/>
            <a:p>
              <a:pPr lvl="0" defTabSz="914400">
                <a:defRPr sz="4000">
                  <a:solidFill>
                    <a:srgbClr val="0000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6" name="Shape 37"/>
            <p:cNvSpPr/>
            <p:nvPr/>
          </p:nvSpPr>
          <p:spPr>
            <a:xfrm>
              <a:off x="9766300" y="12029854"/>
              <a:ext cx="266701" cy="2667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4A5264"/>
            </a:solidFill>
            <a:ln w="88900" cap="flat">
              <a:solidFill>
                <a:srgbClr val="FFFFFF"/>
              </a:solidFill>
              <a:prstDash val="solid"/>
              <a:miter lim="400000"/>
            </a:ln>
            <a:effectLst/>
          </p:spPr>
          <p:txBody>
            <a:bodyPr wrap="square" lIns="50800" tIns="50800" rIns="50800" bIns="50800" numCol="1" anchor="ctr">
              <a:noAutofit/>
            </a:bodyPr>
            <a:lstStyle/>
            <a:p>
              <a:pPr lvl="0" defTabSz="914400">
                <a:defRPr sz="4000">
                  <a:solidFill>
                    <a:srgbClr val="0000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7" name="Shape 38"/>
            <p:cNvSpPr/>
            <p:nvPr/>
          </p:nvSpPr>
          <p:spPr>
            <a:xfrm>
              <a:off x="7162800" y="11648854"/>
              <a:ext cx="266701" cy="2667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4A5264"/>
            </a:solidFill>
            <a:ln w="88900" cap="flat">
              <a:solidFill>
                <a:srgbClr val="FFFFFF"/>
              </a:solidFill>
              <a:prstDash val="solid"/>
              <a:miter lim="400000"/>
            </a:ln>
            <a:effectLst/>
          </p:spPr>
          <p:txBody>
            <a:bodyPr wrap="square" lIns="50800" tIns="50800" rIns="50800" bIns="50800" numCol="1" anchor="ctr">
              <a:noAutofit/>
            </a:bodyPr>
            <a:lstStyle/>
            <a:p>
              <a:pPr lvl="0" defTabSz="914400">
                <a:defRPr sz="4000">
                  <a:solidFill>
                    <a:srgbClr val="0000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8" name="Shape 39"/>
            <p:cNvSpPr/>
            <p:nvPr/>
          </p:nvSpPr>
          <p:spPr>
            <a:xfrm>
              <a:off x="3949699" y="12182254"/>
              <a:ext cx="266701" cy="2667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4A5264"/>
            </a:solidFill>
            <a:ln w="88900" cap="flat">
              <a:solidFill>
                <a:srgbClr val="FFFFFF"/>
              </a:solidFill>
              <a:prstDash val="solid"/>
              <a:miter lim="400000"/>
            </a:ln>
            <a:effectLst/>
          </p:spPr>
          <p:txBody>
            <a:bodyPr wrap="square" lIns="50800" tIns="50800" rIns="50800" bIns="50800" numCol="1" anchor="ctr">
              <a:noAutofit/>
            </a:bodyPr>
            <a:lstStyle/>
            <a:p>
              <a:pPr lvl="0" defTabSz="914400">
                <a:defRPr sz="4000">
                  <a:solidFill>
                    <a:srgbClr val="0000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9" name="Shape 40"/>
            <p:cNvSpPr/>
            <p:nvPr/>
          </p:nvSpPr>
          <p:spPr>
            <a:xfrm>
              <a:off x="22872700" y="10315353"/>
              <a:ext cx="266701" cy="2667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4A5264"/>
            </a:solidFill>
            <a:ln w="88900" cap="flat">
              <a:solidFill>
                <a:srgbClr val="FFFFFF"/>
              </a:solidFill>
              <a:prstDash val="solid"/>
              <a:miter lim="400000"/>
            </a:ln>
            <a:effectLst/>
          </p:spPr>
          <p:txBody>
            <a:bodyPr wrap="square" lIns="50800" tIns="50800" rIns="50800" bIns="50800" numCol="1" anchor="ctr">
              <a:noAutofit/>
            </a:bodyPr>
            <a:lstStyle/>
            <a:p>
              <a:pPr lvl="0" defTabSz="914400">
                <a:defRPr sz="4000">
                  <a:solidFill>
                    <a:srgbClr val="0000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pic>
        <p:nvPicPr>
          <p:cNvPr id="3" name="图片 2">
            <a:extLst>
              <a:ext uri="{FF2B5EF4-FFF2-40B4-BE49-F238E27FC236}">
                <a16:creationId xmlns:a16="http://schemas.microsoft.com/office/drawing/2014/main" id="{3774BC35-16BF-491A-9787-AB0BB61ACFA1}"/>
              </a:ext>
            </a:extLst>
          </p:cNvPr>
          <p:cNvPicPr>
            <a:picLocks noChangeAspect="1"/>
          </p:cNvPicPr>
          <p:nvPr/>
        </p:nvPicPr>
        <p:blipFill>
          <a:blip r:embed="rId4"/>
          <a:stretch>
            <a:fillRect/>
          </a:stretch>
        </p:blipFill>
        <p:spPr>
          <a:xfrm>
            <a:off x="8186398" y="2901950"/>
            <a:ext cx="13103017" cy="787060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1500"/>
                                        <p:tgtEl>
                                          <p:spTgt spid="40"/>
                                        </p:tgtEl>
                                      </p:cBhvr>
                                    </p:animEffect>
                                  </p:childTnLst>
                                </p:cTn>
                              </p:par>
                              <p:par>
                                <p:cTn id="8" presetID="22" presetClass="entr" presetSubtype="8" fill="hold" grpId="0" nodeType="withEffect">
                                  <p:stCondLst>
                                    <p:cond delay="500"/>
                                  </p:stCondLst>
                                  <p:childTnLst>
                                    <p:set>
                                      <p:cBhvr>
                                        <p:cTn id="9" dur="1" fill="hold">
                                          <p:stCondLst>
                                            <p:cond delay="0"/>
                                          </p:stCondLst>
                                        </p:cTn>
                                        <p:tgtEl>
                                          <p:spTgt spid="37"/>
                                        </p:tgtEl>
                                        <p:attrNameLst>
                                          <p:attrName>style.visibility</p:attrName>
                                        </p:attrNameLst>
                                      </p:cBhvr>
                                      <p:to>
                                        <p:strVal val="visible"/>
                                      </p:to>
                                    </p:set>
                                    <p:animEffect transition="in" filter="wipe(left)">
                                      <p:cBhvr>
                                        <p:cTn id="10" dur="1500"/>
                                        <p:tgtEl>
                                          <p:spTgt spid="37"/>
                                        </p:tgtEl>
                                      </p:cBhvr>
                                    </p:animEffect>
                                  </p:childTnLst>
                                </p:cTn>
                              </p:par>
                              <p:par>
                                <p:cTn id="11" presetID="22" presetClass="entr" presetSubtype="8" fill="hold" grpId="0" nodeType="withEffect">
                                  <p:stCondLst>
                                    <p:cond delay="750"/>
                                  </p:stCondLst>
                                  <p:childTnLst>
                                    <p:set>
                                      <p:cBhvr>
                                        <p:cTn id="12" dur="1" fill="hold">
                                          <p:stCondLst>
                                            <p:cond delay="0"/>
                                          </p:stCondLst>
                                        </p:cTn>
                                        <p:tgtEl>
                                          <p:spTgt spid="39"/>
                                        </p:tgtEl>
                                        <p:attrNameLst>
                                          <p:attrName>style.visibility</p:attrName>
                                        </p:attrNameLst>
                                      </p:cBhvr>
                                      <p:to>
                                        <p:strVal val="visible"/>
                                      </p:to>
                                    </p:set>
                                    <p:animEffect transition="in" filter="wipe(left)">
                                      <p:cBhvr>
                                        <p:cTn id="13" dur="1500"/>
                                        <p:tgtEl>
                                          <p:spTgt spid="39"/>
                                        </p:tgtEl>
                                      </p:cBhvr>
                                    </p:animEffect>
                                  </p:childTnLst>
                                </p:cTn>
                              </p:par>
                              <p:par>
                                <p:cTn id="14" presetID="10" presetClass="entr" presetSubtype="0" fill="hold" nodeType="withEffect">
                                  <p:stCondLst>
                                    <p:cond delay="125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42" presetClass="entr" presetSubtype="0" fill="hold" nodeType="withEffect">
                                  <p:stCondLst>
                                    <p:cond delay="12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animBg="1"/>
      <p:bldP spid="4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hape 63"/>
          <p:cNvSpPr/>
          <p:nvPr/>
        </p:nvSpPr>
        <p:spPr>
          <a:xfrm>
            <a:off x="1898706" y="-411954"/>
            <a:ext cx="144334" cy="9300622"/>
          </a:xfrm>
          <a:prstGeom prst="rect">
            <a:avLst/>
          </a:prstGeom>
          <a:ln w="12700">
            <a:miter lim="400000"/>
          </a:ln>
        </p:spPr>
        <p:txBody>
          <a:bodyPr wrap="none" lIns="71437" tIns="71437" rIns="71437" bIns="71437" anchor="ctr">
            <a:spAutoFit/>
          </a:bodyPr>
          <a:lstStyle/>
          <a:p>
            <a:pPr lvl="0">
              <a:defRPr sz="1800">
                <a:solidFill>
                  <a:srgbClr val="000000"/>
                </a:solidFill>
              </a:defRPr>
            </a:pPr>
            <a:endParaRPr sz="59500" dirty="0">
              <a:solidFill>
                <a:srgbClr val="45454F"/>
              </a:solidFill>
              <a:latin typeface="造字工房悦黑（非商用）常规体" pitchFamily="50" charset="-122"/>
              <a:ea typeface="造字工房悦黑（非商用）常规体" pitchFamily="50" charset="-122"/>
            </a:endParaRPr>
          </a:p>
        </p:txBody>
      </p:sp>
      <p:sp>
        <p:nvSpPr>
          <p:cNvPr id="65" name="Shape 65"/>
          <p:cNvSpPr/>
          <p:nvPr/>
        </p:nvSpPr>
        <p:spPr>
          <a:xfrm>
            <a:off x="1749752" y="3372302"/>
            <a:ext cx="962791" cy="1"/>
          </a:xfrm>
          <a:prstGeom prst="line">
            <a:avLst/>
          </a:prstGeom>
          <a:ln w="25400">
            <a:solidFill>
              <a:srgbClr val="000000">
                <a:alpha val="20337"/>
              </a:srgbClr>
            </a:solidFill>
            <a:miter lim="400000"/>
          </a:ln>
        </p:spPr>
        <p:txBody>
          <a:bodyPr lIns="0" tIns="0" rIns="0" bIns="0" anchor="ctr"/>
          <a:lstStyle/>
          <a:p>
            <a:pPr lvl="0">
              <a:defRPr sz="2400">
                <a:solidFill>
                  <a:srgbClr val="767982"/>
                </a:solidFill>
                <a:latin typeface="Open Sans" panose="020B0606030504020204"/>
                <a:ea typeface="Open Sans" panose="020B0606030504020204"/>
                <a:cs typeface="Open Sans" panose="020B0606030504020204"/>
                <a:sym typeface="Open Sans" panose="020B0606030504020204"/>
              </a:defRPr>
            </a:pPr>
            <a:endParaRPr/>
          </a:p>
        </p:txBody>
      </p:sp>
      <p:sp>
        <p:nvSpPr>
          <p:cNvPr id="66" name="Shape 66"/>
          <p:cNvSpPr/>
          <p:nvPr/>
        </p:nvSpPr>
        <p:spPr>
          <a:xfrm>
            <a:off x="1713813" y="7061885"/>
            <a:ext cx="6388023" cy="513601"/>
          </a:xfrm>
          <a:prstGeom prst="rect">
            <a:avLst/>
          </a:prstGeom>
          <a:ln w="12700">
            <a:miter lim="400000"/>
          </a:ln>
        </p:spPr>
        <p:txBody>
          <a:bodyPr lIns="71437" tIns="71437" rIns="71437" bIns="71437" anchor="ctr">
            <a:spAutoFit/>
          </a:bodyPr>
          <a:lstStyle>
            <a:lvl1pPr>
              <a:defRPr sz="2400">
                <a:solidFill>
                  <a:srgbClr val="767982"/>
                </a:solidFill>
                <a:latin typeface="Open Sans" panose="020B0606030504020204"/>
                <a:ea typeface="Open Sans" panose="020B0606030504020204"/>
                <a:cs typeface="Open Sans" panose="020B0606030504020204"/>
                <a:sym typeface="Open Sans" panose="020B0606030504020204"/>
              </a:defRPr>
            </a:lvl1pPr>
          </a:lstStyle>
          <a:p>
            <a:pPr lvl="0">
              <a:defRPr sz="1800">
                <a:solidFill>
                  <a:srgbClr val="000000"/>
                </a:solidFill>
              </a:defRPr>
            </a:pPr>
            <a:endParaRPr sz="2400" dirty="0">
              <a:solidFill>
                <a:srgbClr val="767982"/>
              </a:solidFill>
            </a:endParaRPr>
          </a:p>
        </p:txBody>
      </p:sp>
      <p:sp>
        <p:nvSpPr>
          <p:cNvPr id="67" name="Shape 67"/>
          <p:cNvSpPr/>
          <p:nvPr/>
        </p:nvSpPr>
        <p:spPr>
          <a:xfrm>
            <a:off x="10715497" y="9153851"/>
            <a:ext cx="4559301" cy="4565254"/>
          </a:xfrm>
          <a:prstGeom prst="rect">
            <a:avLst/>
          </a:prstGeom>
          <a:solidFill>
            <a:srgbClr val="38DDAA"/>
          </a:solidFill>
          <a:ln w="12700">
            <a:miter lim="400000"/>
          </a:ln>
        </p:spPr>
        <p:txBody>
          <a:bodyPr lIns="0" tIns="0" rIns="0" bIns="0" anchor="ctr"/>
          <a:lstStyle/>
          <a:p>
            <a:pPr lvl="0">
              <a:defRPr sz="2400">
                <a:solidFill>
                  <a:srgbClr val="767982"/>
                </a:solidFill>
                <a:latin typeface="Open Sans" panose="020B0606030504020204"/>
                <a:ea typeface="Open Sans" panose="020B0606030504020204"/>
                <a:cs typeface="Open Sans" panose="020B0606030504020204"/>
                <a:sym typeface="Open Sans" panose="020B0606030504020204"/>
              </a:defRPr>
            </a:pPr>
            <a:endParaRPr/>
          </a:p>
        </p:txBody>
      </p:sp>
      <p:sp>
        <p:nvSpPr>
          <p:cNvPr id="68" name="Shape 68"/>
          <p:cNvSpPr/>
          <p:nvPr/>
        </p:nvSpPr>
        <p:spPr>
          <a:xfrm>
            <a:off x="15294632" y="-3001"/>
            <a:ext cx="9104848" cy="4565185"/>
          </a:xfrm>
          <a:prstGeom prst="rect">
            <a:avLst/>
          </a:prstGeom>
          <a:solidFill>
            <a:srgbClr val="03CADF"/>
          </a:solidFill>
          <a:ln w="12700">
            <a:miter lim="400000"/>
          </a:ln>
        </p:spPr>
        <p:txBody>
          <a:bodyPr lIns="0" tIns="0" rIns="0" bIns="0" anchor="ctr"/>
          <a:lstStyle/>
          <a:p>
            <a:pPr lvl="0">
              <a:defRPr sz="2400">
                <a:solidFill>
                  <a:srgbClr val="767982"/>
                </a:solidFill>
                <a:latin typeface="Open Sans" panose="020B0606030504020204"/>
                <a:ea typeface="Open Sans" panose="020B0606030504020204"/>
                <a:cs typeface="Open Sans" panose="020B0606030504020204"/>
                <a:sym typeface="Open Sans" panose="020B0606030504020204"/>
              </a:defRPr>
            </a:pPr>
            <a:r>
              <a:rPr lang="en-US" altLang="zh-CN" dirty="0"/>
              <a:t>						</a:t>
            </a:r>
            <a:r>
              <a:rPr lang="zh-CN" altLang="en-US" sz="4000" b="1" dirty="0"/>
              <a:t>攀爬绳子，楼梯</a:t>
            </a:r>
            <a:endParaRPr sz="4000" b="1" dirty="0"/>
          </a:p>
        </p:txBody>
      </p:sp>
      <p:sp>
        <p:nvSpPr>
          <p:cNvPr id="75" name="Shape 75"/>
          <p:cNvSpPr/>
          <p:nvPr/>
        </p:nvSpPr>
        <p:spPr>
          <a:xfrm>
            <a:off x="23129752" y="249897"/>
            <a:ext cx="723114" cy="803276"/>
          </a:xfrm>
          <a:prstGeom prst="rect">
            <a:avLst/>
          </a:prstGeom>
          <a:ln w="12700">
            <a:miter lim="400000"/>
          </a:ln>
        </p:spPr>
        <p:txBody>
          <a:bodyPr wrap="none" lIns="71437" tIns="71437" rIns="71437" bIns="71437" anchor="ctr">
            <a:spAutoFit/>
          </a:bodyPr>
          <a:lstStyle>
            <a:lvl1pPr>
              <a:defRPr sz="4200" spc="0">
                <a:solidFill>
                  <a:srgbClr val="FFFFFF"/>
                </a:solidFill>
                <a:latin typeface="Geomanist"/>
                <a:ea typeface="Geomanist"/>
                <a:cs typeface="Geomanist"/>
                <a:sym typeface="Geomanist"/>
              </a:defRPr>
            </a:lvl1pPr>
          </a:lstStyle>
          <a:p>
            <a:pPr lvl="0">
              <a:defRPr sz="1800" spc="0">
                <a:solidFill>
                  <a:srgbClr val="000000"/>
                </a:solidFill>
              </a:defRPr>
            </a:pPr>
            <a:r>
              <a:rPr sz="4200" spc="0">
                <a:solidFill>
                  <a:srgbClr val="FFFFFF"/>
                </a:solidFill>
              </a:rPr>
              <a:t>02</a:t>
            </a:r>
          </a:p>
        </p:txBody>
      </p:sp>
      <p:pic>
        <p:nvPicPr>
          <p:cNvPr id="5" name="图片占位符 4"/>
          <p:cNvPicPr>
            <a:picLocks noGrp="1" noChangeAspect="1"/>
          </p:cNvPicPr>
          <p:nvPr>
            <p:ph type="pic" sz="quarter" idx="11"/>
          </p:nvPr>
        </p:nvPicPr>
        <p:blipFill>
          <a:blip r:embed="rId3" cstate="email">
            <a:extLst>
              <a:ext uri="{28A0092B-C50C-407E-A947-70E740481C1C}">
                <a14:useLocalDpi xmlns:a14="http://schemas.microsoft.com/office/drawing/2010/main"/>
              </a:ext>
            </a:extLst>
          </a:blip>
          <a:srcRect/>
          <a:stretch>
            <a:fillRect/>
          </a:stretch>
        </p:blipFill>
        <p:spPr>
          <a:xfrm>
            <a:off x="10715625" y="4597400"/>
            <a:ext cx="9136063" cy="4543425"/>
          </a:xfrm>
          <a:prstGeom prst="rect">
            <a:avLst/>
          </a:prstGeom>
          <a:solidFill>
            <a:schemeClr val="tx1">
              <a:lumMod val="75000"/>
            </a:schemeClr>
          </a:solidFill>
        </p:spPr>
      </p:pic>
      <p:pic>
        <p:nvPicPr>
          <p:cNvPr id="4" name="图片占位符 3"/>
          <p:cNvPicPr>
            <a:picLocks noGrp="1" noChangeAspect="1"/>
          </p:cNvPicPr>
          <p:nvPr>
            <p:ph type="pic" sz="quarter" idx="10"/>
          </p:nvPr>
        </p:nvPicPr>
        <p:blipFill rotWithShape="1">
          <a:blip r:embed="rId4" cstate="email">
            <a:extLst>
              <a:ext uri="{28A0092B-C50C-407E-A947-70E740481C1C}">
                <a14:useLocalDpi xmlns:a14="http://schemas.microsoft.com/office/drawing/2010/main"/>
              </a:ext>
            </a:extLst>
          </a:blip>
          <a:srcRect/>
          <a:stretch>
            <a:fillRect/>
          </a:stretch>
        </p:blipFill>
        <p:spPr/>
      </p:pic>
      <p:pic>
        <p:nvPicPr>
          <p:cNvPr id="14" name="图片占位符 13"/>
          <p:cNvPicPr>
            <a:picLocks noGrp="1" noChangeAspect="1"/>
          </p:cNvPicPr>
          <p:nvPr>
            <p:ph type="pic" sz="quarter" idx="12"/>
          </p:nvPr>
        </p:nvPicPr>
        <p:blipFill>
          <a:blip r:embed="rId5" cstate="email">
            <a:extLst>
              <a:ext uri="{28A0092B-C50C-407E-A947-70E740481C1C}">
                <a14:useLocalDpi xmlns:a14="http://schemas.microsoft.com/office/drawing/2010/main"/>
              </a:ext>
            </a:extLst>
          </a:blip>
          <a:srcRect/>
          <a:stretch>
            <a:fillRect/>
          </a:stretch>
        </p:blipFill>
        <p:spPr/>
      </p:pic>
      <p:pic>
        <p:nvPicPr>
          <p:cNvPr id="3" name="图片占位符 2"/>
          <p:cNvPicPr>
            <a:picLocks noGrp="1" noChangeAspect="1"/>
          </p:cNvPicPr>
          <p:nvPr>
            <p:ph type="pic" sz="quarter" idx="13"/>
          </p:nvPr>
        </p:nvPicPr>
        <p:blipFill>
          <a:blip r:embed="rId6" cstate="email">
            <a:extLst>
              <a:ext uri="{28A0092B-C50C-407E-A947-70E740481C1C}">
                <a14:useLocalDpi xmlns:a14="http://schemas.microsoft.com/office/drawing/2010/main"/>
              </a:ext>
            </a:extLst>
          </a:blip>
          <a:srcRect/>
          <a:stretch>
            <a:fillRect/>
          </a:stretch>
        </p:blipFill>
        <p:spPr/>
      </p:pic>
      <p:pic>
        <p:nvPicPr>
          <p:cNvPr id="7" name="图片 6">
            <a:extLst>
              <a:ext uri="{FF2B5EF4-FFF2-40B4-BE49-F238E27FC236}">
                <a16:creationId xmlns:a16="http://schemas.microsoft.com/office/drawing/2014/main" id="{01AC2779-4B80-4758-9E2B-3E993F6CB668}"/>
              </a:ext>
            </a:extLst>
          </p:cNvPr>
          <p:cNvPicPr>
            <a:picLocks noChangeAspect="1"/>
          </p:cNvPicPr>
          <p:nvPr/>
        </p:nvPicPr>
        <p:blipFill>
          <a:blip r:embed="rId7"/>
          <a:stretch>
            <a:fillRect/>
          </a:stretch>
        </p:blipFill>
        <p:spPr>
          <a:xfrm>
            <a:off x="10715497" y="-1"/>
            <a:ext cx="5130765" cy="4562149"/>
          </a:xfrm>
          <a:prstGeom prst="rect">
            <a:avLst/>
          </a:prstGeom>
        </p:spPr>
      </p:pic>
      <p:pic>
        <p:nvPicPr>
          <p:cNvPr id="9" name="图片 8">
            <a:extLst>
              <a:ext uri="{FF2B5EF4-FFF2-40B4-BE49-F238E27FC236}">
                <a16:creationId xmlns:a16="http://schemas.microsoft.com/office/drawing/2014/main" id="{8C97A58E-82CC-4C1F-8A95-94C93F34BFBB}"/>
              </a:ext>
            </a:extLst>
          </p:cNvPr>
          <p:cNvPicPr>
            <a:picLocks noChangeAspect="1"/>
          </p:cNvPicPr>
          <p:nvPr/>
        </p:nvPicPr>
        <p:blipFill>
          <a:blip r:embed="rId8"/>
          <a:stretch>
            <a:fillRect/>
          </a:stretch>
        </p:blipFill>
        <p:spPr>
          <a:xfrm>
            <a:off x="10636780" y="4562148"/>
            <a:ext cx="13722913" cy="9236940"/>
          </a:xfrm>
          <a:prstGeom prst="rect">
            <a:avLst/>
          </a:prstGeom>
        </p:spPr>
      </p:pic>
      <p:sp>
        <p:nvSpPr>
          <p:cNvPr id="10" name="矩形 9">
            <a:extLst>
              <a:ext uri="{FF2B5EF4-FFF2-40B4-BE49-F238E27FC236}">
                <a16:creationId xmlns:a16="http://schemas.microsoft.com/office/drawing/2014/main" id="{B6EB7EE2-70EF-4B0B-B762-C36E80310C28}"/>
              </a:ext>
            </a:extLst>
          </p:cNvPr>
          <p:cNvSpPr/>
          <p:nvPr/>
        </p:nvSpPr>
        <p:spPr>
          <a:xfrm>
            <a:off x="1658788" y="2460298"/>
            <a:ext cx="7245294" cy="636712"/>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rtl="0" latinLnBrk="1" hangingPunct="0"/>
            <a:r>
              <a:rPr lang="en-US" altLang="zh-CN" sz="3200" b="1" dirty="0"/>
              <a:t>public </a:t>
            </a:r>
            <a:r>
              <a:rPr lang="en-US" altLang="zh-CN" sz="3200" b="1" dirty="0" err="1"/>
              <a:t>boolean</a:t>
            </a:r>
            <a:r>
              <a:rPr lang="en-US" altLang="zh-CN" sz="3200" b="1" dirty="0"/>
              <a:t> climb(Rope rope) {}</a:t>
            </a:r>
            <a:endParaRPr kumimoji="0" lang="zh-CN" altLang="en-US" sz="3200" b="0" i="0" u="none" strike="noStrike" cap="none" spc="0" normalizeH="0" baseline="0" dirty="0">
              <a:ln>
                <a:noFill/>
              </a:ln>
              <a:solidFill>
                <a:srgbClr val="767982"/>
              </a:solidFill>
              <a:effectLst/>
              <a:uFillTx/>
              <a:latin typeface="Open Sans" panose="020B0606030504020204"/>
              <a:ea typeface="Open Sans" panose="020B0606030504020204"/>
              <a:cs typeface="Open Sans" panose="020B0606030504020204"/>
              <a:sym typeface="Open Sans" panose="020B0606030504020204"/>
            </a:endParaRPr>
          </a:p>
        </p:txBody>
      </p:sp>
      <p:sp>
        <p:nvSpPr>
          <p:cNvPr id="12" name="矩形 11">
            <a:extLst>
              <a:ext uri="{FF2B5EF4-FFF2-40B4-BE49-F238E27FC236}">
                <a16:creationId xmlns:a16="http://schemas.microsoft.com/office/drawing/2014/main" id="{75B6716F-3DA4-47CF-BA85-8786CBDD17F9}"/>
              </a:ext>
            </a:extLst>
          </p:cNvPr>
          <p:cNvSpPr/>
          <p:nvPr/>
        </p:nvSpPr>
        <p:spPr>
          <a:xfrm>
            <a:off x="1658788" y="1690727"/>
            <a:ext cx="7245294" cy="636712"/>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rgbClr val="767982"/>
                </a:solidFill>
                <a:effectLst/>
                <a:uFillTx/>
                <a:latin typeface="Open Sans" panose="020B0606030504020204"/>
                <a:ea typeface="Open Sans" panose="020B0606030504020204"/>
                <a:cs typeface="Open Sans" panose="020B0606030504020204"/>
                <a:sym typeface="Open Sans" panose="020B0606030504020204"/>
              </a:rPr>
              <a:t>爬绳子的方法</a:t>
            </a:r>
          </a:p>
        </p:txBody>
      </p:sp>
      <p:pic>
        <p:nvPicPr>
          <p:cNvPr id="13" name="图片 12">
            <a:extLst>
              <a:ext uri="{FF2B5EF4-FFF2-40B4-BE49-F238E27FC236}">
                <a16:creationId xmlns:a16="http://schemas.microsoft.com/office/drawing/2014/main" id="{275B5A19-8A0E-4BE5-8F0F-B0D8A4EBC530}"/>
              </a:ext>
            </a:extLst>
          </p:cNvPr>
          <p:cNvPicPr>
            <a:picLocks noChangeAspect="1"/>
          </p:cNvPicPr>
          <p:nvPr/>
        </p:nvPicPr>
        <p:blipFill>
          <a:blip r:embed="rId9"/>
          <a:stretch>
            <a:fillRect/>
          </a:stretch>
        </p:blipFill>
        <p:spPr>
          <a:xfrm>
            <a:off x="616353" y="8827545"/>
            <a:ext cx="9330164" cy="4327608"/>
          </a:xfrm>
          <a:prstGeom prst="rect">
            <a:avLst/>
          </a:prstGeom>
        </p:spPr>
      </p:pic>
      <p:sp>
        <p:nvSpPr>
          <p:cNvPr id="15" name="矩形 14">
            <a:extLst>
              <a:ext uri="{FF2B5EF4-FFF2-40B4-BE49-F238E27FC236}">
                <a16:creationId xmlns:a16="http://schemas.microsoft.com/office/drawing/2014/main" id="{F9C013A2-7926-43A5-ACD7-5D3C75E1666D}"/>
              </a:ext>
            </a:extLst>
          </p:cNvPr>
          <p:cNvSpPr/>
          <p:nvPr/>
        </p:nvSpPr>
        <p:spPr>
          <a:xfrm>
            <a:off x="1411829" y="5597580"/>
            <a:ext cx="7739212" cy="636712"/>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rgbClr val="767982"/>
                </a:solidFill>
                <a:effectLst/>
                <a:uFillTx/>
                <a:latin typeface="Open Sans" panose="020B0606030504020204"/>
                <a:ea typeface="Open Sans" panose="020B0606030504020204"/>
                <a:cs typeface="Open Sans" panose="020B0606030504020204"/>
                <a:sym typeface="Open Sans" panose="020B0606030504020204"/>
              </a:rPr>
              <a:t>站在空中浮台的方法</a:t>
            </a:r>
          </a:p>
        </p:txBody>
      </p:sp>
      <p:sp>
        <p:nvSpPr>
          <p:cNvPr id="16" name="矩形 15">
            <a:extLst>
              <a:ext uri="{FF2B5EF4-FFF2-40B4-BE49-F238E27FC236}">
                <a16:creationId xmlns:a16="http://schemas.microsoft.com/office/drawing/2014/main" id="{05EA980C-1D4C-499B-A75D-59C73640359C}"/>
              </a:ext>
            </a:extLst>
          </p:cNvPr>
          <p:cNvSpPr/>
          <p:nvPr/>
        </p:nvSpPr>
        <p:spPr>
          <a:xfrm>
            <a:off x="1471430" y="6375385"/>
            <a:ext cx="7451345" cy="1129154"/>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rtl="0" latinLnBrk="1" hangingPunct="0"/>
            <a:r>
              <a:rPr lang="en-US" altLang="zh-CN" sz="3200" b="1" dirty="0"/>
              <a:t>public </a:t>
            </a:r>
            <a:r>
              <a:rPr lang="en-US" altLang="zh-CN" sz="3200" b="1" dirty="0" err="1"/>
              <a:t>boolean</a:t>
            </a:r>
            <a:r>
              <a:rPr lang="en-US" altLang="zh-CN" sz="3200" b="1" dirty="0"/>
              <a:t> </a:t>
            </a:r>
            <a:r>
              <a:rPr lang="en-US" altLang="zh-CN" sz="3200" b="1" dirty="0" err="1"/>
              <a:t>stepOnLand</a:t>
            </a:r>
            <a:r>
              <a:rPr lang="en-US" altLang="zh-CN" sz="3200" b="1" dirty="0"/>
              <a:t>(Grassland grass) {}</a:t>
            </a:r>
            <a:endParaRPr kumimoji="0" lang="zh-CN" altLang="en-US" sz="3200" b="0" i="0" u="none" strike="noStrike" cap="none" spc="0" normalizeH="0" baseline="0" dirty="0">
              <a:ln>
                <a:noFill/>
              </a:ln>
              <a:solidFill>
                <a:srgbClr val="767982"/>
              </a:solidFill>
              <a:effectLst/>
              <a:uFillTx/>
              <a:latin typeface="Open Sans" panose="020B0606030504020204"/>
              <a:ea typeface="Open Sans" panose="020B0606030504020204"/>
              <a:cs typeface="Open Sans" panose="020B0606030504020204"/>
              <a:sym typeface="Open Sans" panose="020B0606030504020204"/>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占位符 45"/>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47" name="矩形 46"/>
          <p:cNvSpPr/>
          <p:nvPr/>
        </p:nvSpPr>
        <p:spPr>
          <a:xfrm>
            <a:off x="0" y="16534"/>
            <a:ext cx="24384000" cy="8086066"/>
          </a:xfrm>
          <a:prstGeom prst="rect">
            <a:avLst/>
          </a:prstGeom>
          <a:solidFill>
            <a:schemeClr val="tx1">
              <a:lumMod val="50000"/>
              <a:alpha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767982"/>
              </a:solidFill>
              <a:effectLst/>
              <a:uFillTx/>
              <a:latin typeface="Open Sans" panose="020B0606030504020204"/>
              <a:ea typeface="Open Sans" panose="020B0606030504020204"/>
              <a:cs typeface="Open Sans" panose="020B0606030504020204"/>
              <a:sym typeface="Open Sans" panose="020B0606030504020204"/>
            </a:endParaRPr>
          </a:p>
        </p:txBody>
      </p:sp>
      <p:sp>
        <p:nvSpPr>
          <p:cNvPr id="31" name="Shape 87"/>
          <p:cNvSpPr/>
          <p:nvPr/>
        </p:nvSpPr>
        <p:spPr>
          <a:xfrm>
            <a:off x="1819512" y="4049504"/>
            <a:ext cx="962791" cy="1"/>
          </a:xfrm>
          <a:prstGeom prst="line">
            <a:avLst/>
          </a:prstGeom>
          <a:ln w="25400">
            <a:solidFill>
              <a:srgbClr val="FFFFFF">
                <a:alpha val="20337"/>
              </a:srgbClr>
            </a:solidFill>
            <a:miter lim="400000"/>
          </a:ln>
        </p:spPr>
        <p:txBody>
          <a:bodyPr lIns="0" tIns="0" rIns="0" bIns="0" anchor="ctr"/>
          <a:lstStyle/>
          <a:p>
            <a:pPr lvl="0">
              <a:defRPr sz="2400">
                <a:solidFill>
                  <a:srgbClr val="767982"/>
                </a:solidFill>
                <a:latin typeface="Open Sans" panose="020B0606030504020204"/>
                <a:ea typeface="Open Sans" panose="020B0606030504020204"/>
                <a:cs typeface="Open Sans" panose="020B0606030504020204"/>
                <a:sym typeface="Open Sans" panose="020B0606030504020204"/>
              </a:defRPr>
            </a:pPr>
            <a:endParaRPr/>
          </a:p>
        </p:txBody>
      </p:sp>
      <p:grpSp>
        <p:nvGrpSpPr>
          <p:cNvPr id="33" name="Group 108"/>
          <p:cNvGrpSpPr/>
          <p:nvPr/>
        </p:nvGrpSpPr>
        <p:grpSpPr>
          <a:xfrm>
            <a:off x="441340" y="477381"/>
            <a:ext cx="358883" cy="348308"/>
            <a:chOff x="0" y="0"/>
            <a:chExt cx="358881" cy="348307"/>
          </a:xfrm>
        </p:grpSpPr>
        <p:sp>
          <p:nvSpPr>
            <p:cNvPr id="34" name="Shape 105"/>
            <p:cNvSpPr/>
            <p:nvPr/>
          </p:nvSpPr>
          <p:spPr>
            <a:xfrm>
              <a:off x="0" y="0"/>
              <a:ext cx="358882" cy="70683"/>
            </a:xfrm>
            <a:prstGeom prst="rect">
              <a:avLst/>
            </a:prstGeom>
            <a:solidFill>
              <a:srgbClr val="A6AAA9"/>
            </a:solidFill>
            <a:ln w="12700" cap="flat">
              <a:noFill/>
              <a:miter lim="400000"/>
            </a:ln>
            <a:effectLst/>
          </p:spPr>
          <p:txBody>
            <a:bodyPr wrap="square" lIns="71437" tIns="71437" rIns="71437" bIns="71437" numCol="1" anchor="ctr">
              <a:noAutofit/>
            </a:bodyPr>
            <a:lstStyle/>
            <a:p>
              <a:pPr lvl="0">
                <a:defRPr sz="2400">
                  <a:solidFill>
                    <a:srgbClr val="767982"/>
                  </a:solidFill>
                  <a:latin typeface="Open Sans" panose="020B0606030504020204"/>
                  <a:ea typeface="Open Sans" panose="020B0606030504020204"/>
                  <a:cs typeface="Open Sans" panose="020B0606030504020204"/>
                  <a:sym typeface="Open Sans" panose="020B0606030504020204"/>
                </a:defRPr>
              </a:pPr>
              <a:endParaRPr/>
            </a:p>
          </p:txBody>
        </p:sp>
        <p:sp>
          <p:nvSpPr>
            <p:cNvPr id="35" name="Shape 106"/>
            <p:cNvSpPr/>
            <p:nvPr/>
          </p:nvSpPr>
          <p:spPr>
            <a:xfrm>
              <a:off x="0" y="143415"/>
              <a:ext cx="358882" cy="70683"/>
            </a:xfrm>
            <a:prstGeom prst="rect">
              <a:avLst/>
            </a:prstGeom>
            <a:solidFill>
              <a:srgbClr val="A6AAA9"/>
            </a:solidFill>
            <a:ln w="12700" cap="flat">
              <a:noFill/>
              <a:miter lim="400000"/>
            </a:ln>
            <a:effectLst/>
          </p:spPr>
          <p:txBody>
            <a:bodyPr wrap="square" lIns="71437" tIns="71437" rIns="71437" bIns="71437" numCol="1" anchor="ctr">
              <a:noAutofit/>
            </a:bodyPr>
            <a:lstStyle/>
            <a:p>
              <a:pPr lvl="0">
                <a:defRPr sz="2400">
                  <a:solidFill>
                    <a:srgbClr val="767982"/>
                  </a:solidFill>
                  <a:latin typeface="Open Sans" panose="020B0606030504020204"/>
                  <a:ea typeface="Open Sans" panose="020B0606030504020204"/>
                  <a:cs typeface="Open Sans" panose="020B0606030504020204"/>
                  <a:sym typeface="Open Sans" panose="020B0606030504020204"/>
                </a:defRPr>
              </a:pPr>
              <a:endParaRPr/>
            </a:p>
          </p:txBody>
        </p:sp>
        <p:sp>
          <p:nvSpPr>
            <p:cNvPr id="36" name="Shape 107"/>
            <p:cNvSpPr/>
            <p:nvPr/>
          </p:nvSpPr>
          <p:spPr>
            <a:xfrm>
              <a:off x="0" y="277624"/>
              <a:ext cx="358882" cy="70684"/>
            </a:xfrm>
            <a:prstGeom prst="rect">
              <a:avLst/>
            </a:prstGeom>
            <a:solidFill>
              <a:srgbClr val="A6AAA9"/>
            </a:solidFill>
            <a:ln w="12700" cap="flat">
              <a:noFill/>
              <a:miter lim="400000"/>
            </a:ln>
            <a:effectLst/>
          </p:spPr>
          <p:txBody>
            <a:bodyPr wrap="square" lIns="71437" tIns="71437" rIns="71437" bIns="71437" numCol="1" anchor="ctr">
              <a:noAutofit/>
            </a:bodyPr>
            <a:lstStyle/>
            <a:p>
              <a:pPr lvl="0">
                <a:defRPr sz="2400">
                  <a:solidFill>
                    <a:srgbClr val="767982"/>
                  </a:solidFill>
                  <a:latin typeface="Open Sans" panose="020B0606030504020204"/>
                  <a:ea typeface="Open Sans" panose="020B0606030504020204"/>
                  <a:cs typeface="Open Sans" panose="020B0606030504020204"/>
                  <a:sym typeface="Open Sans" panose="020B0606030504020204"/>
                </a:defRPr>
              </a:pPr>
              <a:endParaRPr/>
            </a:p>
          </p:txBody>
        </p:sp>
      </p:grpSp>
      <p:sp>
        <p:nvSpPr>
          <p:cNvPr id="37" name="Shape 109"/>
          <p:cNvSpPr/>
          <p:nvPr/>
        </p:nvSpPr>
        <p:spPr>
          <a:xfrm flipV="1">
            <a:off x="1302412" y="16534"/>
            <a:ext cx="1" cy="1270001"/>
          </a:xfrm>
          <a:prstGeom prst="line">
            <a:avLst/>
          </a:prstGeom>
          <a:ln w="25400">
            <a:solidFill>
              <a:srgbClr val="FFFFFF">
                <a:alpha val="13111"/>
              </a:srgbClr>
            </a:solidFill>
            <a:miter lim="400000"/>
          </a:ln>
        </p:spPr>
        <p:txBody>
          <a:bodyPr lIns="0" tIns="0" rIns="0" bIns="0" anchor="ctr"/>
          <a:lstStyle/>
          <a:p>
            <a:pPr lvl="0">
              <a:defRPr sz="2400">
                <a:solidFill>
                  <a:srgbClr val="767982"/>
                </a:solidFill>
                <a:latin typeface="Open Sans" panose="020B0606030504020204"/>
                <a:ea typeface="Open Sans" panose="020B0606030504020204"/>
                <a:cs typeface="Open Sans" panose="020B0606030504020204"/>
                <a:sym typeface="Open Sans" panose="020B0606030504020204"/>
              </a:defRPr>
            </a:pPr>
            <a:endParaRPr/>
          </a:p>
        </p:txBody>
      </p:sp>
      <p:sp>
        <p:nvSpPr>
          <p:cNvPr id="38" name="Shape 110"/>
          <p:cNvSpPr/>
          <p:nvPr/>
        </p:nvSpPr>
        <p:spPr>
          <a:xfrm>
            <a:off x="23129752" y="249897"/>
            <a:ext cx="731115" cy="803276"/>
          </a:xfrm>
          <a:prstGeom prst="rect">
            <a:avLst/>
          </a:prstGeom>
          <a:ln w="12700">
            <a:miter lim="400000"/>
          </a:ln>
        </p:spPr>
        <p:txBody>
          <a:bodyPr wrap="none" lIns="71437" tIns="71437" rIns="71437" bIns="71437" anchor="ctr">
            <a:spAutoFit/>
          </a:bodyPr>
          <a:lstStyle>
            <a:lvl1pPr>
              <a:defRPr sz="4200" spc="0">
                <a:solidFill>
                  <a:srgbClr val="FFFFFF"/>
                </a:solidFill>
                <a:latin typeface="Geomanist"/>
                <a:ea typeface="Geomanist"/>
                <a:cs typeface="Geomanist"/>
                <a:sym typeface="Geomanist"/>
              </a:defRPr>
            </a:lvl1pPr>
          </a:lstStyle>
          <a:p>
            <a:pPr lvl="0">
              <a:defRPr sz="1800" spc="0">
                <a:solidFill>
                  <a:srgbClr val="000000"/>
                </a:solidFill>
              </a:defRPr>
            </a:pPr>
            <a:r>
              <a:rPr sz="4200" spc="0">
                <a:solidFill>
                  <a:srgbClr val="FFFFFF"/>
                </a:solidFill>
              </a:rPr>
              <a:t>03</a:t>
            </a:r>
          </a:p>
        </p:txBody>
      </p:sp>
      <p:pic>
        <p:nvPicPr>
          <p:cNvPr id="39" name="图片 38">
            <a:extLst>
              <a:ext uri="{FF2B5EF4-FFF2-40B4-BE49-F238E27FC236}">
                <a16:creationId xmlns:a16="http://schemas.microsoft.com/office/drawing/2014/main" id="{320C4B88-53E8-4CA3-A823-FC737EE22342}"/>
              </a:ext>
            </a:extLst>
          </p:cNvPr>
          <p:cNvPicPr>
            <a:picLocks noChangeAspect="1"/>
          </p:cNvPicPr>
          <p:nvPr/>
        </p:nvPicPr>
        <p:blipFill>
          <a:blip r:embed="rId4"/>
          <a:stretch>
            <a:fillRect/>
          </a:stretch>
        </p:blipFill>
        <p:spPr>
          <a:xfrm>
            <a:off x="0" y="7341663"/>
            <a:ext cx="9816961" cy="6357803"/>
          </a:xfrm>
          <a:prstGeom prst="rect">
            <a:avLst/>
          </a:prstGeom>
        </p:spPr>
      </p:pic>
      <p:sp>
        <p:nvSpPr>
          <p:cNvPr id="40" name="矩形 39">
            <a:extLst>
              <a:ext uri="{FF2B5EF4-FFF2-40B4-BE49-F238E27FC236}">
                <a16:creationId xmlns:a16="http://schemas.microsoft.com/office/drawing/2014/main" id="{320C9152-35B1-4431-BC32-3CC75B002AC7}"/>
              </a:ext>
            </a:extLst>
          </p:cNvPr>
          <p:cNvSpPr/>
          <p:nvPr/>
        </p:nvSpPr>
        <p:spPr>
          <a:xfrm>
            <a:off x="1100668" y="4766811"/>
            <a:ext cx="3860800" cy="636712"/>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rgbClr val="767982"/>
                </a:solidFill>
                <a:effectLst/>
                <a:uFillTx/>
                <a:latin typeface="Open Sans" panose="020B0606030504020204"/>
                <a:ea typeface="Open Sans" panose="020B0606030504020204"/>
                <a:cs typeface="Open Sans" panose="020B0606030504020204"/>
                <a:sym typeface="Open Sans" panose="020B0606030504020204"/>
              </a:rPr>
              <a:t>边界检测，自由落体</a:t>
            </a:r>
          </a:p>
        </p:txBody>
      </p:sp>
      <p:sp>
        <p:nvSpPr>
          <p:cNvPr id="41" name="矩形 40">
            <a:extLst>
              <a:ext uri="{FF2B5EF4-FFF2-40B4-BE49-F238E27FC236}">
                <a16:creationId xmlns:a16="http://schemas.microsoft.com/office/drawing/2014/main" id="{C3ECDB05-9979-4881-BCBE-D68E7BE636A4}"/>
              </a:ext>
            </a:extLst>
          </p:cNvPr>
          <p:cNvSpPr/>
          <p:nvPr/>
        </p:nvSpPr>
        <p:spPr>
          <a:xfrm>
            <a:off x="1100668" y="5987645"/>
            <a:ext cx="3860800" cy="636712"/>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rtl="0" latinLnBrk="1" hangingPunct="0"/>
            <a:r>
              <a:rPr lang="en-US" altLang="zh-CN" sz="3200" b="1" dirty="0"/>
              <a:t>public void fall() {}</a:t>
            </a:r>
            <a:endParaRPr kumimoji="0" lang="zh-CN" altLang="en-US" sz="3200" b="0" i="0" u="none" strike="noStrike" cap="none" spc="0" normalizeH="0" baseline="0" dirty="0">
              <a:ln>
                <a:noFill/>
              </a:ln>
              <a:solidFill>
                <a:srgbClr val="767982"/>
              </a:solidFill>
              <a:effectLst/>
              <a:uFillTx/>
              <a:latin typeface="Open Sans" panose="020B0606030504020204"/>
              <a:ea typeface="Open Sans" panose="020B0606030504020204"/>
              <a:cs typeface="Open Sans" panose="020B0606030504020204"/>
              <a:sym typeface="Open Sans" panose="020B0606030504020204"/>
            </a:endParaRPr>
          </a:p>
        </p:txBody>
      </p:sp>
      <p:sp>
        <p:nvSpPr>
          <p:cNvPr id="42" name="矩形 41">
            <a:extLst>
              <a:ext uri="{FF2B5EF4-FFF2-40B4-BE49-F238E27FC236}">
                <a16:creationId xmlns:a16="http://schemas.microsoft.com/office/drawing/2014/main" id="{0BA3D134-ABB2-4C8D-90A0-F8A29B2A2555}"/>
              </a:ext>
            </a:extLst>
          </p:cNvPr>
          <p:cNvSpPr/>
          <p:nvPr/>
        </p:nvSpPr>
        <p:spPr>
          <a:xfrm>
            <a:off x="16192640" y="2439288"/>
            <a:ext cx="1892159" cy="636712"/>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rgbClr val="767982"/>
                </a:solidFill>
                <a:effectLst/>
                <a:uFillTx/>
                <a:latin typeface="Open Sans" panose="020B0606030504020204"/>
                <a:ea typeface="Open Sans" panose="020B0606030504020204"/>
                <a:cs typeface="Open Sans" panose="020B0606030504020204"/>
                <a:sym typeface="Open Sans" panose="020B0606030504020204"/>
              </a:rPr>
              <a:t>英雄大招</a:t>
            </a:r>
          </a:p>
        </p:txBody>
      </p:sp>
      <p:pic>
        <p:nvPicPr>
          <p:cNvPr id="45" name="图片 44">
            <a:extLst>
              <a:ext uri="{FF2B5EF4-FFF2-40B4-BE49-F238E27FC236}">
                <a16:creationId xmlns:a16="http://schemas.microsoft.com/office/drawing/2014/main" id="{854F3909-4776-407A-A246-80C443C7D374}"/>
              </a:ext>
            </a:extLst>
          </p:cNvPr>
          <p:cNvPicPr>
            <a:picLocks noChangeAspect="1"/>
          </p:cNvPicPr>
          <p:nvPr/>
        </p:nvPicPr>
        <p:blipFill>
          <a:blip r:embed="rId5"/>
          <a:stretch>
            <a:fillRect/>
          </a:stretch>
        </p:blipFill>
        <p:spPr>
          <a:xfrm>
            <a:off x="10641369" y="5464887"/>
            <a:ext cx="13028571" cy="815238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11"/>
          </p:nvPr>
        </p:nvPicPr>
        <p:blipFill>
          <a:blip r:embed="rId3" cstate="email">
            <a:extLst>
              <a:ext uri="{28A0092B-C50C-407E-A947-70E740481C1C}">
                <a14:useLocalDpi xmlns:a14="http://schemas.microsoft.com/office/drawing/2010/main"/>
              </a:ext>
            </a:extLst>
          </a:blip>
          <a:srcRect/>
          <a:stretch>
            <a:fillRect/>
          </a:stretch>
        </p:blipFill>
        <p:spPr/>
      </p:pic>
      <p:sp>
        <p:nvSpPr>
          <p:cNvPr id="21" name="矩形 20"/>
          <p:cNvSpPr/>
          <p:nvPr/>
        </p:nvSpPr>
        <p:spPr>
          <a:xfrm>
            <a:off x="0" y="16534"/>
            <a:ext cx="24384000" cy="8086066"/>
          </a:xfrm>
          <a:prstGeom prst="rect">
            <a:avLst/>
          </a:prstGeom>
          <a:solidFill>
            <a:schemeClr val="tx1">
              <a:lumMod val="50000"/>
              <a:alpha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767982"/>
              </a:solidFill>
              <a:effectLst/>
              <a:uFillTx/>
              <a:latin typeface="Open Sans" panose="020B0606030504020204"/>
              <a:ea typeface="Open Sans" panose="020B0606030504020204"/>
              <a:cs typeface="Open Sans" panose="020B0606030504020204"/>
              <a:sym typeface="Open Sans" panose="020B0606030504020204"/>
            </a:endParaRPr>
          </a:p>
        </p:txBody>
      </p:sp>
      <p:grpSp>
        <p:nvGrpSpPr>
          <p:cNvPr id="15" name="Group 120"/>
          <p:cNvGrpSpPr/>
          <p:nvPr/>
        </p:nvGrpSpPr>
        <p:grpSpPr>
          <a:xfrm>
            <a:off x="441340" y="477381"/>
            <a:ext cx="358883" cy="348308"/>
            <a:chOff x="0" y="0"/>
            <a:chExt cx="358881" cy="348307"/>
          </a:xfrm>
        </p:grpSpPr>
        <p:sp>
          <p:nvSpPr>
            <p:cNvPr id="16" name="Shape 117"/>
            <p:cNvSpPr/>
            <p:nvPr/>
          </p:nvSpPr>
          <p:spPr>
            <a:xfrm>
              <a:off x="0" y="0"/>
              <a:ext cx="358882" cy="70683"/>
            </a:xfrm>
            <a:prstGeom prst="rect">
              <a:avLst/>
            </a:prstGeom>
            <a:solidFill>
              <a:srgbClr val="A6AAA9"/>
            </a:solidFill>
            <a:ln w="12700" cap="flat">
              <a:noFill/>
              <a:miter lim="400000"/>
            </a:ln>
            <a:effectLst/>
          </p:spPr>
          <p:txBody>
            <a:bodyPr wrap="square" lIns="71437" tIns="71437" rIns="71437" bIns="71437" numCol="1" anchor="ctr">
              <a:noAutofit/>
            </a:bodyPr>
            <a:lstStyle/>
            <a:p>
              <a:pPr lvl="0">
                <a:defRPr sz="2400">
                  <a:solidFill>
                    <a:srgbClr val="767982"/>
                  </a:solidFill>
                  <a:latin typeface="Open Sans" panose="020B0606030504020204"/>
                  <a:ea typeface="Open Sans" panose="020B0606030504020204"/>
                  <a:cs typeface="Open Sans" panose="020B0606030504020204"/>
                  <a:sym typeface="Open Sans" panose="020B0606030504020204"/>
                </a:defRPr>
              </a:pPr>
              <a:endParaRPr/>
            </a:p>
          </p:txBody>
        </p:sp>
        <p:sp>
          <p:nvSpPr>
            <p:cNvPr id="17" name="Shape 118"/>
            <p:cNvSpPr/>
            <p:nvPr/>
          </p:nvSpPr>
          <p:spPr>
            <a:xfrm>
              <a:off x="0" y="143415"/>
              <a:ext cx="358882" cy="70683"/>
            </a:xfrm>
            <a:prstGeom prst="rect">
              <a:avLst/>
            </a:prstGeom>
            <a:solidFill>
              <a:srgbClr val="A6AAA9"/>
            </a:solidFill>
            <a:ln w="12700" cap="flat">
              <a:noFill/>
              <a:miter lim="400000"/>
            </a:ln>
            <a:effectLst/>
          </p:spPr>
          <p:txBody>
            <a:bodyPr wrap="square" lIns="71437" tIns="71437" rIns="71437" bIns="71437" numCol="1" anchor="ctr">
              <a:noAutofit/>
            </a:bodyPr>
            <a:lstStyle/>
            <a:p>
              <a:pPr lvl="0">
                <a:defRPr sz="2400">
                  <a:solidFill>
                    <a:srgbClr val="767982"/>
                  </a:solidFill>
                  <a:latin typeface="Open Sans" panose="020B0606030504020204"/>
                  <a:ea typeface="Open Sans" panose="020B0606030504020204"/>
                  <a:cs typeface="Open Sans" panose="020B0606030504020204"/>
                  <a:sym typeface="Open Sans" panose="020B0606030504020204"/>
                </a:defRPr>
              </a:pPr>
              <a:endParaRPr/>
            </a:p>
          </p:txBody>
        </p:sp>
        <p:sp>
          <p:nvSpPr>
            <p:cNvPr id="18" name="Shape 119"/>
            <p:cNvSpPr/>
            <p:nvPr/>
          </p:nvSpPr>
          <p:spPr>
            <a:xfrm>
              <a:off x="0" y="277624"/>
              <a:ext cx="358882" cy="70684"/>
            </a:xfrm>
            <a:prstGeom prst="rect">
              <a:avLst/>
            </a:prstGeom>
            <a:solidFill>
              <a:srgbClr val="A6AAA9"/>
            </a:solidFill>
            <a:ln w="12700" cap="flat">
              <a:noFill/>
              <a:miter lim="400000"/>
            </a:ln>
            <a:effectLst/>
          </p:spPr>
          <p:txBody>
            <a:bodyPr wrap="square" lIns="71437" tIns="71437" rIns="71437" bIns="71437" numCol="1" anchor="ctr">
              <a:noAutofit/>
            </a:bodyPr>
            <a:lstStyle/>
            <a:p>
              <a:pPr lvl="0">
                <a:defRPr sz="2400">
                  <a:solidFill>
                    <a:srgbClr val="767982"/>
                  </a:solidFill>
                  <a:latin typeface="Open Sans" panose="020B0606030504020204"/>
                  <a:ea typeface="Open Sans" panose="020B0606030504020204"/>
                  <a:cs typeface="Open Sans" panose="020B0606030504020204"/>
                  <a:sym typeface="Open Sans" panose="020B0606030504020204"/>
                </a:defRPr>
              </a:pPr>
              <a:endParaRPr/>
            </a:p>
          </p:txBody>
        </p:sp>
      </p:grpSp>
      <p:sp>
        <p:nvSpPr>
          <p:cNvPr id="19" name="Shape 121"/>
          <p:cNvSpPr/>
          <p:nvPr/>
        </p:nvSpPr>
        <p:spPr>
          <a:xfrm flipV="1">
            <a:off x="1302412" y="16534"/>
            <a:ext cx="1" cy="1270001"/>
          </a:xfrm>
          <a:prstGeom prst="line">
            <a:avLst/>
          </a:prstGeom>
          <a:ln w="25400">
            <a:solidFill>
              <a:srgbClr val="FFFFFF">
                <a:alpha val="13111"/>
              </a:srgbClr>
            </a:solidFill>
            <a:miter lim="400000"/>
          </a:ln>
        </p:spPr>
        <p:txBody>
          <a:bodyPr lIns="0" tIns="0" rIns="0" bIns="0" anchor="ctr"/>
          <a:lstStyle/>
          <a:p>
            <a:pPr lvl="0">
              <a:defRPr sz="2400">
                <a:solidFill>
                  <a:srgbClr val="767982"/>
                </a:solidFill>
                <a:latin typeface="Open Sans" panose="020B0606030504020204"/>
                <a:ea typeface="Open Sans" panose="020B0606030504020204"/>
                <a:cs typeface="Open Sans" panose="020B0606030504020204"/>
                <a:sym typeface="Open Sans" panose="020B0606030504020204"/>
              </a:defRPr>
            </a:pPr>
            <a:endParaRPr/>
          </a:p>
        </p:txBody>
      </p:sp>
      <p:sp>
        <p:nvSpPr>
          <p:cNvPr id="20" name="Shape 123"/>
          <p:cNvSpPr/>
          <p:nvPr/>
        </p:nvSpPr>
        <p:spPr>
          <a:xfrm>
            <a:off x="23129752" y="249897"/>
            <a:ext cx="749784" cy="803276"/>
          </a:xfrm>
          <a:prstGeom prst="rect">
            <a:avLst/>
          </a:prstGeom>
          <a:ln w="12700">
            <a:miter lim="400000"/>
          </a:ln>
        </p:spPr>
        <p:txBody>
          <a:bodyPr wrap="none" lIns="71437" tIns="71437" rIns="71437" bIns="71437" anchor="ctr">
            <a:spAutoFit/>
          </a:bodyPr>
          <a:lstStyle>
            <a:lvl1pPr>
              <a:defRPr sz="4200" spc="0">
                <a:solidFill>
                  <a:srgbClr val="FFFFFF"/>
                </a:solidFill>
                <a:latin typeface="Geomanist"/>
                <a:ea typeface="Geomanist"/>
                <a:cs typeface="Geomanist"/>
                <a:sym typeface="Geomanist"/>
              </a:defRPr>
            </a:lvl1pPr>
          </a:lstStyle>
          <a:p>
            <a:pPr lvl="0">
              <a:defRPr sz="1800" spc="0">
                <a:solidFill>
                  <a:srgbClr val="000000"/>
                </a:solidFill>
              </a:defRPr>
            </a:pPr>
            <a:r>
              <a:rPr sz="4200" spc="0">
                <a:solidFill>
                  <a:srgbClr val="FFFFFF"/>
                </a:solidFill>
              </a:rPr>
              <a:t>04</a:t>
            </a:r>
          </a:p>
        </p:txBody>
      </p:sp>
      <p:sp>
        <p:nvSpPr>
          <p:cNvPr id="22" name="Shape 122"/>
          <p:cNvSpPr/>
          <p:nvPr/>
        </p:nvSpPr>
        <p:spPr>
          <a:xfrm>
            <a:off x="12094437" y="12377927"/>
            <a:ext cx="195126" cy="195125"/>
          </a:xfrm>
          <a:prstGeom prst="roundRect">
            <a:avLst>
              <a:gd name="adj" fmla="val 50000"/>
            </a:avLst>
          </a:prstGeom>
          <a:solidFill>
            <a:srgbClr val="FFFFFF"/>
          </a:solidFill>
          <a:ln w="63500">
            <a:solidFill>
              <a:srgbClr val="D6D3D2"/>
            </a:solidFill>
            <a:miter lim="400000"/>
          </a:ln>
        </p:spPr>
        <p:txBody>
          <a:bodyPr lIns="0" tIns="0" rIns="0" bIns="0" anchor="ctr"/>
          <a:lstStyle/>
          <a:p>
            <a:pPr lvl="0">
              <a:defRPr sz="2400">
                <a:solidFill>
                  <a:srgbClr val="767982"/>
                </a:solidFill>
                <a:latin typeface="Open Sans" panose="020B0606030504020204"/>
                <a:ea typeface="Open Sans" panose="020B0606030504020204"/>
                <a:cs typeface="Open Sans" panose="020B0606030504020204"/>
                <a:sym typeface="Open Sans" panose="020B0606030504020204"/>
              </a:defRPr>
            </a:pPr>
            <a:endParaRPr/>
          </a:p>
        </p:txBody>
      </p:sp>
      <p:sp>
        <p:nvSpPr>
          <p:cNvPr id="27" name="Shape 128"/>
          <p:cNvSpPr/>
          <p:nvPr/>
        </p:nvSpPr>
        <p:spPr>
          <a:xfrm flipV="1">
            <a:off x="12197690" y="12619139"/>
            <a:ext cx="1" cy="13816256"/>
          </a:xfrm>
          <a:prstGeom prst="line">
            <a:avLst/>
          </a:prstGeom>
          <a:ln w="63500">
            <a:solidFill>
              <a:srgbClr val="D6D3D2"/>
            </a:solidFill>
            <a:miter lim="400000"/>
          </a:ln>
        </p:spPr>
        <p:txBody>
          <a:bodyPr lIns="0" tIns="0" rIns="0" bIns="0" anchor="ctr"/>
          <a:lstStyle/>
          <a:p>
            <a:pPr lvl="0">
              <a:defRPr sz="2400">
                <a:solidFill>
                  <a:srgbClr val="767982"/>
                </a:solidFill>
                <a:latin typeface="Open Sans" panose="020B0606030504020204"/>
                <a:ea typeface="Open Sans" panose="020B0606030504020204"/>
                <a:cs typeface="Open Sans" panose="020B0606030504020204"/>
                <a:sym typeface="Open Sans" panose="020B0606030504020204"/>
              </a:defRPr>
            </a:pPr>
            <a:endParaRPr/>
          </a:p>
        </p:txBody>
      </p:sp>
      <p:sp>
        <p:nvSpPr>
          <p:cNvPr id="5" name="矩形 4">
            <a:extLst>
              <a:ext uri="{FF2B5EF4-FFF2-40B4-BE49-F238E27FC236}">
                <a16:creationId xmlns:a16="http://schemas.microsoft.com/office/drawing/2014/main" id="{F08BBAAC-86CA-41C8-997F-EA53B605AAB9}"/>
              </a:ext>
            </a:extLst>
          </p:cNvPr>
          <p:cNvSpPr/>
          <p:nvPr/>
        </p:nvSpPr>
        <p:spPr>
          <a:xfrm>
            <a:off x="1912012" y="2191154"/>
            <a:ext cx="2846251" cy="636712"/>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rgbClr val="767982"/>
                </a:solidFill>
                <a:effectLst/>
                <a:uFillTx/>
                <a:latin typeface="Open Sans" panose="020B0606030504020204"/>
                <a:ea typeface="Open Sans" panose="020B0606030504020204"/>
                <a:cs typeface="Open Sans" panose="020B0606030504020204"/>
                <a:sym typeface="Open Sans" panose="020B0606030504020204"/>
              </a:rPr>
              <a:t>怪物自动刷新</a:t>
            </a:r>
          </a:p>
        </p:txBody>
      </p:sp>
      <p:sp>
        <p:nvSpPr>
          <p:cNvPr id="6" name="矩形 5">
            <a:extLst>
              <a:ext uri="{FF2B5EF4-FFF2-40B4-BE49-F238E27FC236}">
                <a16:creationId xmlns:a16="http://schemas.microsoft.com/office/drawing/2014/main" id="{A46827C0-7B8D-4015-BD30-EF9520E4FD7B}"/>
              </a:ext>
            </a:extLst>
          </p:cNvPr>
          <p:cNvSpPr/>
          <p:nvPr/>
        </p:nvSpPr>
        <p:spPr>
          <a:xfrm>
            <a:off x="1100667" y="3606800"/>
            <a:ext cx="4216400" cy="636712"/>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rtl="0" latinLnBrk="1" hangingPunct="0"/>
            <a:r>
              <a:rPr lang="en-US" altLang="zh-CN" sz="3200" b="1" dirty="0"/>
              <a:t>public void mobs() {}</a:t>
            </a:r>
            <a:endParaRPr kumimoji="0" lang="zh-CN" altLang="en-US" sz="3200" b="0" i="0" u="none" strike="noStrike" cap="none" spc="0" normalizeH="0" baseline="0" dirty="0">
              <a:ln>
                <a:noFill/>
              </a:ln>
              <a:solidFill>
                <a:srgbClr val="767982"/>
              </a:solidFill>
              <a:effectLst/>
              <a:uFillTx/>
              <a:latin typeface="Open Sans" panose="020B0606030504020204"/>
              <a:ea typeface="Open Sans" panose="020B0606030504020204"/>
              <a:cs typeface="Open Sans" panose="020B0606030504020204"/>
              <a:sym typeface="Open Sans" panose="020B0606030504020204"/>
            </a:endParaRPr>
          </a:p>
        </p:txBody>
      </p:sp>
      <p:sp>
        <p:nvSpPr>
          <p:cNvPr id="7" name="矩形 6">
            <a:extLst>
              <a:ext uri="{FF2B5EF4-FFF2-40B4-BE49-F238E27FC236}">
                <a16:creationId xmlns:a16="http://schemas.microsoft.com/office/drawing/2014/main" id="{98E50563-D56D-4AAB-82C7-84A47333B594}"/>
              </a:ext>
            </a:extLst>
          </p:cNvPr>
          <p:cNvSpPr/>
          <p:nvPr/>
        </p:nvSpPr>
        <p:spPr>
          <a:xfrm>
            <a:off x="9203267" y="6978800"/>
            <a:ext cx="1930400" cy="636712"/>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rgbClr val="767982"/>
                </a:solidFill>
                <a:effectLst/>
                <a:uFillTx/>
                <a:latin typeface="Open Sans" panose="020B0606030504020204"/>
                <a:ea typeface="Open Sans" panose="020B0606030504020204"/>
                <a:cs typeface="Open Sans" panose="020B0606030504020204"/>
                <a:sym typeface="Open Sans" panose="020B0606030504020204"/>
              </a:rPr>
              <a:t>使用道具</a:t>
            </a:r>
          </a:p>
        </p:txBody>
      </p:sp>
      <p:sp>
        <p:nvSpPr>
          <p:cNvPr id="8" name="矩形 7">
            <a:extLst>
              <a:ext uri="{FF2B5EF4-FFF2-40B4-BE49-F238E27FC236}">
                <a16:creationId xmlns:a16="http://schemas.microsoft.com/office/drawing/2014/main" id="{F77CA31A-E66C-4DD7-8615-2C29A27B3093}"/>
              </a:ext>
            </a:extLst>
          </p:cNvPr>
          <p:cNvSpPr/>
          <p:nvPr/>
        </p:nvSpPr>
        <p:spPr>
          <a:xfrm>
            <a:off x="7738534" y="8102600"/>
            <a:ext cx="4859866" cy="636712"/>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rtl="0" latinLnBrk="1" hangingPunct="0"/>
            <a:r>
              <a:rPr lang="en-US" altLang="zh-CN" sz="3200" b="1" dirty="0"/>
              <a:t>public void recovery() {}</a:t>
            </a:r>
            <a:endParaRPr kumimoji="0" lang="zh-CN" altLang="en-US" sz="3200" b="0" i="0" u="none" strike="noStrike" cap="none" spc="0" normalizeH="0" baseline="0" dirty="0">
              <a:ln>
                <a:noFill/>
              </a:ln>
              <a:solidFill>
                <a:srgbClr val="767982"/>
              </a:solidFill>
              <a:effectLst/>
              <a:uFillTx/>
              <a:latin typeface="Open Sans" panose="020B0606030504020204"/>
              <a:ea typeface="Open Sans" panose="020B0606030504020204"/>
              <a:cs typeface="Open Sans" panose="020B0606030504020204"/>
              <a:sym typeface="Open Sans" panose="020B0606030504020204"/>
            </a:endParaRPr>
          </a:p>
        </p:txBody>
      </p:sp>
      <p:pic>
        <p:nvPicPr>
          <p:cNvPr id="9" name="图片 8">
            <a:extLst>
              <a:ext uri="{FF2B5EF4-FFF2-40B4-BE49-F238E27FC236}">
                <a16:creationId xmlns:a16="http://schemas.microsoft.com/office/drawing/2014/main" id="{A5477343-2B07-4587-858E-953590F40559}"/>
              </a:ext>
            </a:extLst>
          </p:cNvPr>
          <p:cNvPicPr>
            <a:picLocks noChangeAspect="1"/>
          </p:cNvPicPr>
          <p:nvPr/>
        </p:nvPicPr>
        <p:blipFill>
          <a:blip r:embed="rId4"/>
          <a:stretch>
            <a:fillRect/>
          </a:stretch>
        </p:blipFill>
        <p:spPr>
          <a:xfrm>
            <a:off x="13120008" y="2807556"/>
            <a:ext cx="11185356" cy="4446136"/>
          </a:xfrm>
          <a:prstGeom prst="rect">
            <a:avLst/>
          </a:prstGeom>
        </p:spPr>
      </p:pic>
      <p:pic>
        <p:nvPicPr>
          <p:cNvPr id="10" name="图片 9">
            <a:extLst>
              <a:ext uri="{FF2B5EF4-FFF2-40B4-BE49-F238E27FC236}">
                <a16:creationId xmlns:a16="http://schemas.microsoft.com/office/drawing/2014/main" id="{94C54E7B-B79A-404E-ACF5-A651F6571049}"/>
              </a:ext>
            </a:extLst>
          </p:cNvPr>
          <p:cNvPicPr>
            <a:picLocks noChangeAspect="1"/>
          </p:cNvPicPr>
          <p:nvPr/>
        </p:nvPicPr>
        <p:blipFill>
          <a:blip r:embed="rId5"/>
          <a:stretch>
            <a:fillRect/>
          </a:stretch>
        </p:blipFill>
        <p:spPr>
          <a:xfrm>
            <a:off x="13194604" y="7615512"/>
            <a:ext cx="11110760" cy="485997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hape 163"/>
          <p:cNvSpPr/>
          <p:nvPr/>
        </p:nvSpPr>
        <p:spPr>
          <a:xfrm>
            <a:off x="23129752" y="249897"/>
            <a:ext cx="730048" cy="803276"/>
          </a:xfrm>
          <a:prstGeom prst="rect">
            <a:avLst/>
          </a:prstGeom>
          <a:ln w="12700">
            <a:miter lim="400000"/>
          </a:ln>
        </p:spPr>
        <p:txBody>
          <a:bodyPr wrap="none" lIns="71437" tIns="71437" rIns="71437" bIns="71437" anchor="ctr">
            <a:spAutoFit/>
          </a:bodyPr>
          <a:lstStyle>
            <a:lvl1pPr>
              <a:defRPr sz="4200" spc="0">
                <a:solidFill>
                  <a:srgbClr val="A6AAA9"/>
                </a:solidFill>
                <a:latin typeface="Geomanist"/>
                <a:ea typeface="Geomanist"/>
                <a:cs typeface="Geomanist"/>
                <a:sym typeface="Geomanist"/>
              </a:defRPr>
            </a:lvl1pPr>
          </a:lstStyle>
          <a:p>
            <a:pPr lvl="0">
              <a:defRPr sz="1800" spc="0">
                <a:solidFill>
                  <a:srgbClr val="000000"/>
                </a:solidFill>
              </a:defRPr>
            </a:pPr>
            <a:r>
              <a:rPr sz="4200" spc="0">
                <a:solidFill>
                  <a:srgbClr val="A6AAA9"/>
                </a:solidFill>
              </a:rPr>
              <a:t>05</a:t>
            </a:r>
          </a:p>
        </p:txBody>
      </p:sp>
      <p:sp>
        <p:nvSpPr>
          <p:cNvPr id="2" name="矩形 1">
            <a:extLst>
              <a:ext uri="{FF2B5EF4-FFF2-40B4-BE49-F238E27FC236}">
                <a16:creationId xmlns:a16="http://schemas.microsoft.com/office/drawing/2014/main" id="{D9A4A28D-33E0-4989-9C37-DAF1E128CAF6}"/>
              </a:ext>
            </a:extLst>
          </p:cNvPr>
          <p:cNvSpPr/>
          <p:nvPr/>
        </p:nvSpPr>
        <p:spPr>
          <a:xfrm>
            <a:off x="2438399" y="1136455"/>
            <a:ext cx="3098801" cy="636712"/>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rgbClr val="767982"/>
                </a:solidFill>
                <a:effectLst/>
                <a:uFillTx/>
                <a:latin typeface="Open Sans" panose="020B0606030504020204"/>
                <a:ea typeface="Open Sans" panose="020B0606030504020204"/>
                <a:cs typeface="Open Sans" panose="020B0606030504020204"/>
                <a:sym typeface="Open Sans" panose="020B0606030504020204"/>
              </a:rPr>
              <a:t>游戏暂停和重启</a:t>
            </a:r>
          </a:p>
        </p:txBody>
      </p:sp>
      <p:pic>
        <p:nvPicPr>
          <p:cNvPr id="3" name="图片 2">
            <a:extLst>
              <a:ext uri="{FF2B5EF4-FFF2-40B4-BE49-F238E27FC236}">
                <a16:creationId xmlns:a16="http://schemas.microsoft.com/office/drawing/2014/main" id="{E639B32E-6DE6-4B4D-9EA5-6A54C88DED6C}"/>
              </a:ext>
            </a:extLst>
          </p:cNvPr>
          <p:cNvPicPr>
            <a:picLocks noChangeAspect="1"/>
          </p:cNvPicPr>
          <p:nvPr/>
        </p:nvPicPr>
        <p:blipFill>
          <a:blip r:embed="rId3"/>
          <a:stretch>
            <a:fillRect/>
          </a:stretch>
        </p:blipFill>
        <p:spPr>
          <a:xfrm>
            <a:off x="700075" y="1922934"/>
            <a:ext cx="12405363" cy="5578534"/>
          </a:xfrm>
          <a:prstGeom prst="rect">
            <a:avLst/>
          </a:prstGeom>
        </p:spPr>
      </p:pic>
      <p:pic>
        <p:nvPicPr>
          <p:cNvPr id="4" name="图片 3">
            <a:extLst>
              <a:ext uri="{FF2B5EF4-FFF2-40B4-BE49-F238E27FC236}">
                <a16:creationId xmlns:a16="http://schemas.microsoft.com/office/drawing/2014/main" id="{40BB0A6E-D054-4A46-AD29-6F3611D53BB6}"/>
              </a:ext>
            </a:extLst>
          </p:cNvPr>
          <p:cNvPicPr>
            <a:picLocks noChangeAspect="1"/>
          </p:cNvPicPr>
          <p:nvPr/>
        </p:nvPicPr>
        <p:blipFill>
          <a:blip r:embed="rId4"/>
          <a:stretch>
            <a:fillRect/>
          </a:stretch>
        </p:blipFill>
        <p:spPr>
          <a:xfrm>
            <a:off x="13294209" y="1773167"/>
            <a:ext cx="8999043" cy="72523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23129752" y="249897"/>
            <a:ext cx="742316" cy="803276"/>
          </a:xfrm>
          <a:prstGeom prst="rect">
            <a:avLst/>
          </a:prstGeom>
          <a:ln w="12700">
            <a:miter lim="400000"/>
          </a:ln>
        </p:spPr>
        <p:txBody>
          <a:bodyPr wrap="none" lIns="71437" tIns="71437" rIns="71437" bIns="71437" anchor="ctr">
            <a:spAutoFit/>
          </a:bodyPr>
          <a:lstStyle>
            <a:lvl1pPr>
              <a:defRPr sz="4200" spc="0">
                <a:solidFill>
                  <a:srgbClr val="A6AAA9"/>
                </a:solidFill>
                <a:latin typeface="Geomanist"/>
                <a:ea typeface="Geomanist"/>
                <a:cs typeface="Geomanist"/>
                <a:sym typeface="Geomanist"/>
              </a:defRPr>
            </a:lvl1pPr>
          </a:lstStyle>
          <a:p>
            <a:pPr lvl="0">
              <a:defRPr sz="1800" spc="0">
                <a:solidFill>
                  <a:srgbClr val="000000"/>
                </a:solidFill>
              </a:defRPr>
            </a:pPr>
            <a:r>
              <a:rPr sz="4200" spc="0">
                <a:solidFill>
                  <a:srgbClr val="A6AAA9"/>
                </a:solidFill>
              </a:rPr>
              <a:t>06</a:t>
            </a:r>
          </a:p>
        </p:txBody>
      </p:sp>
      <p:sp>
        <p:nvSpPr>
          <p:cNvPr id="2" name="矩形 1">
            <a:extLst>
              <a:ext uri="{FF2B5EF4-FFF2-40B4-BE49-F238E27FC236}">
                <a16:creationId xmlns:a16="http://schemas.microsoft.com/office/drawing/2014/main" id="{E6A7DFFC-07AF-424D-976E-FDB546752BD8}"/>
              </a:ext>
            </a:extLst>
          </p:cNvPr>
          <p:cNvSpPr/>
          <p:nvPr/>
        </p:nvSpPr>
        <p:spPr>
          <a:xfrm>
            <a:off x="1540933" y="1359697"/>
            <a:ext cx="8957734" cy="636712"/>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rgbClr val="767982"/>
                </a:solidFill>
                <a:effectLst/>
                <a:uFillTx/>
                <a:latin typeface="Open Sans" panose="020B0606030504020204"/>
                <a:ea typeface="Open Sans" panose="020B0606030504020204"/>
                <a:cs typeface="Open Sans" panose="020B0606030504020204"/>
                <a:sym typeface="Open Sans" panose="020B0606030504020204"/>
              </a:rPr>
              <a:t>人物死亡后重新游戏或退出</a:t>
            </a:r>
          </a:p>
        </p:txBody>
      </p:sp>
      <p:pic>
        <p:nvPicPr>
          <p:cNvPr id="3" name="图片 2">
            <a:extLst>
              <a:ext uri="{FF2B5EF4-FFF2-40B4-BE49-F238E27FC236}">
                <a16:creationId xmlns:a16="http://schemas.microsoft.com/office/drawing/2014/main" id="{F687FAEB-D05D-4997-826F-2667F0041F81}"/>
              </a:ext>
            </a:extLst>
          </p:cNvPr>
          <p:cNvPicPr>
            <a:picLocks noChangeAspect="1"/>
          </p:cNvPicPr>
          <p:nvPr/>
        </p:nvPicPr>
        <p:blipFill>
          <a:blip r:embed="rId3"/>
          <a:stretch>
            <a:fillRect/>
          </a:stretch>
        </p:blipFill>
        <p:spPr>
          <a:xfrm>
            <a:off x="1915829" y="2458000"/>
            <a:ext cx="6940304" cy="5188383"/>
          </a:xfrm>
          <a:prstGeom prst="rect">
            <a:avLst/>
          </a:prstGeom>
        </p:spPr>
      </p:pic>
      <p:pic>
        <p:nvPicPr>
          <p:cNvPr id="4" name="图片 3">
            <a:extLst>
              <a:ext uri="{FF2B5EF4-FFF2-40B4-BE49-F238E27FC236}">
                <a16:creationId xmlns:a16="http://schemas.microsoft.com/office/drawing/2014/main" id="{C715BBC0-68DE-40B3-8E4F-5A7D9D594DF8}"/>
              </a:ext>
            </a:extLst>
          </p:cNvPr>
          <p:cNvPicPr>
            <a:picLocks noChangeAspect="1"/>
          </p:cNvPicPr>
          <p:nvPr/>
        </p:nvPicPr>
        <p:blipFill>
          <a:blip r:embed="rId4"/>
          <a:stretch>
            <a:fillRect/>
          </a:stretch>
        </p:blipFill>
        <p:spPr>
          <a:xfrm>
            <a:off x="9208704" y="2458000"/>
            <a:ext cx="13094265" cy="35533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8" name="矩形 7"/>
          <p:cNvSpPr/>
          <p:nvPr/>
        </p:nvSpPr>
        <p:spPr>
          <a:xfrm>
            <a:off x="0" y="0"/>
            <a:ext cx="24384000" cy="13716000"/>
          </a:xfrm>
          <a:prstGeom prst="rect">
            <a:avLst/>
          </a:prstGeom>
          <a:solidFill>
            <a:schemeClr val="tx1">
              <a:alpha val="8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767982"/>
              </a:solidFill>
              <a:effectLst/>
              <a:uFillTx/>
              <a:latin typeface="Open Sans" panose="020B0606030504020204"/>
              <a:ea typeface="Open Sans" panose="020B0606030504020204"/>
              <a:cs typeface="Open Sans" panose="020B0606030504020204"/>
              <a:sym typeface="Open Sans" panose="020B0606030504020204"/>
            </a:endParaRPr>
          </a:p>
        </p:txBody>
      </p:sp>
      <p:sp>
        <p:nvSpPr>
          <p:cNvPr id="20" name="Shape 42"/>
          <p:cNvSpPr/>
          <p:nvPr/>
        </p:nvSpPr>
        <p:spPr>
          <a:xfrm>
            <a:off x="12191977" y="4115803"/>
            <a:ext cx="65" cy="1477328"/>
          </a:xfrm>
          <a:prstGeom prst="rect">
            <a:avLst/>
          </a:prstGeom>
          <a:ln w="12700">
            <a:miter lim="400000"/>
          </a:ln>
        </p:spPr>
        <p:txBody>
          <a:bodyPr wrap="none" lIns="0" tIns="0" rIns="0" bIns="0" anchor="ctr">
            <a:spAutoFit/>
          </a:bodyPr>
          <a:lstStyle>
            <a:lvl1pPr algn="ctr">
              <a:defRPr sz="12000">
                <a:solidFill>
                  <a:srgbClr val="FFFFFF"/>
                </a:solidFill>
              </a:defRPr>
            </a:lvl1pPr>
          </a:lstStyle>
          <a:p>
            <a:pPr lvl="0">
              <a:defRPr sz="1800">
                <a:solidFill>
                  <a:srgbClr val="000000"/>
                </a:solidFill>
              </a:defRPr>
            </a:pPr>
            <a:endParaRPr sz="9600" dirty="0">
              <a:solidFill>
                <a:schemeClr val="bg1"/>
              </a:solidFill>
              <a:latin typeface="造字工房悦黑（非商用）常规体" pitchFamily="50" charset="-122"/>
              <a:ea typeface="造字工房悦黑（非商用）常规体" pitchFamily="50" charset="-122"/>
            </a:endParaRPr>
          </a:p>
        </p:txBody>
      </p:sp>
      <p:sp>
        <p:nvSpPr>
          <p:cNvPr id="9" name="Shape 30"/>
          <p:cNvSpPr/>
          <p:nvPr/>
        </p:nvSpPr>
        <p:spPr>
          <a:xfrm>
            <a:off x="53278" y="9364557"/>
            <a:ext cx="24523703" cy="2978945"/>
          </a:xfrm>
          <a:custGeom>
            <a:avLst/>
            <a:gdLst/>
            <a:ahLst/>
            <a:cxnLst>
              <a:cxn ang="0">
                <a:pos x="wd2" y="hd2"/>
              </a:cxn>
              <a:cxn ang="5400000">
                <a:pos x="wd2" y="hd2"/>
              </a:cxn>
              <a:cxn ang="10800000">
                <a:pos x="wd2" y="hd2"/>
              </a:cxn>
              <a:cxn ang="16200000">
                <a:pos x="wd2" y="hd2"/>
              </a:cxn>
            </a:cxnLst>
            <a:rect l="0" t="0" r="r" b="b"/>
            <a:pathLst>
              <a:path w="21600" h="20018" extrusionOk="0">
                <a:moveTo>
                  <a:pt x="0" y="19556"/>
                </a:moveTo>
                <a:cubicBezTo>
                  <a:pt x="1" y="19553"/>
                  <a:pt x="1221" y="17309"/>
                  <a:pt x="1772" y="18184"/>
                </a:cubicBezTo>
                <a:cubicBezTo>
                  <a:pt x="2323" y="19059"/>
                  <a:pt x="2348" y="19649"/>
                  <a:pt x="2537" y="19739"/>
                </a:cubicBezTo>
                <a:cubicBezTo>
                  <a:pt x="2726" y="19829"/>
                  <a:pt x="2459" y="20260"/>
                  <a:pt x="3116" y="19831"/>
                </a:cubicBezTo>
                <a:cubicBezTo>
                  <a:pt x="3769" y="19406"/>
                  <a:pt x="3236" y="21192"/>
                  <a:pt x="4141" y="18087"/>
                </a:cubicBezTo>
                <a:cubicBezTo>
                  <a:pt x="5012" y="15095"/>
                  <a:pt x="5364" y="14639"/>
                  <a:pt x="5705" y="15104"/>
                </a:cubicBezTo>
                <a:cubicBezTo>
                  <a:pt x="5962" y="15454"/>
                  <a:pt x="6076" y="15749"/>
                  <a:pt x="6339" y="16572"/>
                </a:cubicBezTo>
                <a:cubicBezTo>
                  <a:pt x="6690" y="17674"/>
                  <a:pt x="6928" y="18165"/>
                  <a:pt x="7264" y="18615"/>
                </a:cubicBezTo>
                <a:cubicBezTo>
                  <a:pt x="7480" y="18905"/>
                  <a:pt x="7707" y="19649"/>
                  <a:pt x="7929" y="19516"/>
                </a:cubicBezTo>
                <a:cubicBezTo>
                  <a:pt x="8160" y="19377"/>
                  <a:pt x="8369" y="18498"/>
                  <a:pt x="8570" y="17577"/>
                </a:cubicBezTo>
                <a:cubicBezTo>
                  <a:pt x="8821" y="16425"/>
                  <a:pt x="8929" y="15099"/>
                  <a:pt x="9167" y="14920"/>
                </a:cubicBezTo>
                <a:cubicBezTo>
                  <a:pt x="9403" y="14743"/>
                  <a:pt x="9064" y="14986"/>
                  <a:pt x="9616" y="14782"/>
                </a:cubicBezTo>
                <a:cubicBezTo>
                  <a:pt x="10181" y="14573"/>
                  <a:pt x="10232" y="14469"/>
                  <a:pt x="10374" y="13416"/>
                </a:cubicBezTo>
                <a:cubicBezTo>
                  <a:pt x="10513" y="12375"/>
                  <a:pt x="10461" y="11692"/>
                  <a:pt x="10716" y="9847"/>
                </a:cubicBezTo>
                <a:cubicBezTo>
                  <a:pt x="10996" y="7816"/>
                  <a:pt x="11300" y="6929"/>
                  <a:pt x="11660" y="7330"/>
                </a:cubicBezTo>
                <a:cubicBezTo>
                  <a:pt x="11897" y="7594"/>
                  <a:pt x="12228" y="7931"/>
                  <a:pt x="12468" y="7346"/>
                </a:cubicBezTo>
                <a:cubicBezTo>
                  <a:pt x="12824" y="6480"/>
                  <a:pt x="12754" y="5374"/>
                  <a:pt x="13529" y="7673"/>
                </a:cubicBezTo>
                <a:cubicBezTo>
                  <a:pt x="14316" y="10004"/>
                  <a:pt x="14780" y="12196"/>
                  <a:pt x="15181" y="10875"/>
                </a:cubicBezTo>
                <a:cubicBezTo>
                  <a:pt x="15610" y="9462"/>
                  <a:pt x="15723" y="3299"/>
                  <a:pt x="16342" y="3241"/>
                </a:cubicBezTo>
                <a:cubicBezTo>
                  <a:pt x="16553" y="3221"/>
                  <a:pt x="16683" y="3461"/>
                  <a:pt x="16816" y="3944"/>
                </a:cubicBezTo>
                <a:cubicBezTo>
                  <a:pt x="17102" y="4983"/>
                  <a:pt x="17285" y="8497"/>
                  <a:pt x="17866" y="9254"/>
                </a:cubicBezTo>
                <a:cubicBezTo>
                  <a:pt x="18956" y="10676"/>
                  <a:pt x="19234" y="6251"/>
                  <a:pt x="19454" y="3572"/>
                </a:cubicBezTo>
                <a:cubicBezTo>
                  <a:pt x="19566" y="2201"/>
                  <a:pt x="19628" y="680"/>
                  <a:pt x="19796" y="141"/>
                </a:cubicBezTo>
                <a:cubicBezTo>
                  <a:pt x="19966" y="-408"/>
                  <a:pt x="20045" y="730"/>
                  <a:pt x="20644" y="2217"/>
                </a:cubicBezTo>
                <a:cubicBezTo>
                  <a:pt x="21268" y="3765"/>
                  <a:pt x="21579" y="2009"/>
                  <a:pt x="21600" y="1712"/>
                </a:cubicBezTo>
              </a:path>
            </a:pathLst>
          </a:custGeom>
          <a:noFill/>
          <a:ln w="12700" cap="flat">
            <a:solidFill>
              <a:srgbClr val="FFFFFF"/>
            </a:solidFill>
            <a:prstDash val="solid"/>
            <a:miter lim="400000"/>
          </a:ln>
          <a:effectLst/>
        </p:spPr>
        <p:txBody>
          <a:bodyPr wrap="square" lIns="50800" tIns="50800" rIns="50800" bIns="50800" numCol="1" anchor="ctr">
            <a:noAutofit/>
          </a:bodyPr>
          <a:lstStyle/>
          <a:p>
            <a:pPr lvl="0" defTabSz="825500">
              <a:defRPr sz="5600">
                <a:latin typeface="Gill Sans"/>
                <a:ea typeface="Gill Sans"/>
                <a:cs typeface="Gill Sans"/>
                <a:sym typeface="Gill Sans"/>
              </a:defRPr>
            </a:pPr>
            <a:endParaRPr/>
          </a:p>
        </p:txBody>
      </p:sp>
      <p:sp>
        <p:nvSpPr>
          <p:cNvPr id="10" name="Shape 31"/>
          <p:cNvSpPr/>
          <p:nvPr/>
        </p:nvSpPr>
        <p:spPr>
          <a:xfrm>
            <a:off x="74422" y="10110851"/>
            <a:ext cx="24641116" cy="2436789"/>
          </a:xfrm>
          <a:custGeom>
            <a:avLst/>
            <a:gdLst/>
            <a:ahLst/>
            <a:cxnLst>
              <a:cxn ang="0">
                <a:pos x="wd2" y="hd2"/>
              </a:cxn>
              <a:cxn ang="5400000">
                <a:pos x="wd2" y="hd2"/>
              </a:cxn>
              <a:cxn ang="10800000">
                <a:pos x="wd2" y="hd2"/>
              </a:cxn>
              <a:cxn ang="16200000">
                <a:pos x="wd2" y="hd2"/>
              </a:cxn>
            </a:cxnLst>
            <a:rect l="0" t="0" r="r" b="b"/>
            <a:pathLst>
              <a:path w="21600" h="20019" extrusionOk="0">
                <a:moveTo>
                  <a:pt x="0" y="14327"/>
                </a:moveTo>
                <a:cubicBezTo>
                  <a:pt x="0" y="14327"/>
                  <a:pt x="982" y="13657"/>
                  <a:pt x="1629" y="15907"/>
                </a:cubicBezTo>
                <a:cubicBezTo>
                  <a:pt x="2275" y="18157"/>
                  <a:pt x="2290" y="18848"/>
                  <a:pt x="2724" y="19037"/>
                </a:cubicBezTo>
                <a:cubicBezTo>
                  <a:pt x="3159" y="19226"/>
                  <a:pt x="3705" y="18833"/>
                  <a:pt x="4032" y="16961"/>
                </a:cubicBezTo>
                <a:cubicBezTo>
                  <a:pt x="4358" y="15090"/>
                  <a:pt x="4714" y="13454"/>
                  <a:pt x="5122" y="12007"/>
                </a:cubicBezTo>
                <a:cubicBezTo>
                  <a:pt x="5529" y="10561"/>
                  <a:pt x="6008" y="10631"/>
                  <a:pt x="6387" y="13313"/>
                </a:cubicBezTo>
                <a:cubicBezTo>
                  <a:pt x="6765" y="15995"/>
                  <a:pt x="6557" y="16751"/>
                  <a:pt x="7141" y="18197"/>
                </a:cubicBezTo>
                <a:cubicBezTo>
                  <a:pt x="7725" y="19643"/>
                  <a:pt x="7694" y="20579"/>
                  <a:pt x="7953" y="19643"/>
                </a:cubicBezTo>
                <a:cubicBezTo>
                  <a:pt x="8213" y="18708"/>
                  <a:pt x="8471" y="18636"/>
                  <a:pt x="8615" y="17520"/>
                </a:cubicBezTo>
                <a:cubicBezTo>
                  <a:pt x="8760" y="16403"/>
                  <a:pt x="9372" y="11183"/>
                  <a:pt x="9658" y="9672"/>
                </a:cubicBezTo>
                <a:cubicBezTo>
                  <a:pt x="9945" y="8162"/>
                  <a:pt x="10383" y="8163"/>
                  <a:pt x="10683" y="7282"/>
                </a:cubicBezTo>
                <a:cubicBezTo>
                  <a:pt x="10983" y="6401"/>
                  <a:pt x="11489" y="1494"/>
                  <a:pt x="12051" y="237"/>
                </a:cubicBezTo>
                <a:cubicBezTo>
                  <a:pt x="12612" y="-1021"/>
                  <a:pt x="12777" y="3138"/>
                  <a:pt x="13291" y="3256"/>
                </a:cubicBezTo>
                <a:cubicBezTo>
                  <a:pt x="13804" y="3374"/>
                  <a:pt x="13797" y="2817"/>
                  <a:pt x="14293" y="3005"/>
                </a:cubicBezTo>
                <a:cubicBezTo>
                  <a:pt x="14790" y="3193"/>
                  <a:pt x="14743" y="3571"/>
                  <a:pt x="15118" y="4451"/>
                </a:cubicBezTo>
                <a:cubicBezTo>
                  <a:pt x="15493" y="5332"/>
                  <a:pt x="15381" y="5647"/>
                  <a:pt x="15713" y="5521"/>
                </a:cubicBezTo>
                <a:cubicBezTo>
                  <a:pt x="16045" y="5395"/>
                  <a:pt x="16509" y="1794"/>
                  <a:pt x="17532" y="2926"/>
                </a:cubicBezTo>
                <a:cubicBezTo>
                  <a:pt x="18556" y="4059"/>
                  <a:pt x="18282" y="5686"/>
                  <a:pt x="18945" y="5128"/>
                </a:cubicBezTo>
                <a:cubicBezTo>
                  <a:pt x="19609" y="4570"/>
                  <a:pt x="19464" y="3005"/>
                  <a:pt x="19890" y="2635"/>
                </a:cubicBezTo>
                <a:cubicBezTo>
                  <a:pt x="20316" y="2265"/>
                  <a:pt x="20325" y="3516"/>
                  <a:pt x="20691" y="5591"/>
                </a:cubicBezTo>
                <a:cubicBezTo>
                  <a:pt x="21058" y="7667"/>
                  <a:pt x="21600" y="8422"/>
                  <a:pt x="21600" y="8422"/>
                </a:cubicBezTo>
              </a:path>
            </a:pathLst>
          </a:custGeom>
          <a:noFill/>
          <a:ln w="38100" cap="flat">
            <a:solidFill>
              <a:srgbClr val="FFFFFF"/>
            </a:solidFill>
            <a:prstDash val="solid"/>
            <a:miter lim="400000"/>
          </a:ln>
          <a:effectLst/>
        </p:spPr>
        <p:txBody>
          <a:bodyPr wrap="square" lIns="50800" tIns="50800" rIns="50800" bIns="50800" numCol="1" anchor="ctr">
            <a:noAutofit/>
          </a:bodyPr>
          <a:lstStyle/>
          <a:p>
            <a:pPr lvl="0" defTabSz="825500">
              <a:defRPr sz="5600">
                <a:latin typeface="Gill Sans"/>
                <a:ea typeface="Gill Sans"/>
                <a:cs typeface="Gill Sans"/>
                <a:sym typeface="Gill Sans"/>
              </a:defRPr>
            </a:pPr>
            <a:endParaRPr/>
          </a:p>
        </p:txBody>
      </p:sp>
      <p:sp>
        <p:nvSpPr>
          <p:cNvPr id="11" name="Shape 32"/>
          <p:cNvSpPr/>
          <p:nvPr/>
        </p:nvSpPr>
        <p:spPr>
          <a:xfrm>
            <a:off x="18605" y="8557550"/>
            <a:ext cx="25006513" cy="4350794"/>
          </a:xfrm>
          <a:custGeom>
            <a:avLst/>
            <a:gdLst/>
            <a:ahLst/>
            <a:cxnLst>
              <a:cxn ang="0">
                <a:pos x="wd2" y="hd2"/>
              </a:cxn>
              <a:cxn ang="5400000">
                <a:pos x="wd2" y="hd2"/>
              </a:cxn>
              <a:cxn ang="10800000">
                <a:pos x="wd2" y="hd2"/>
              </a:cxn>
              <a:cxn ang="16200000">
                <a:pos x="wd2" y="hd2"/>
              </a:cxn>
            </a:cxnLst>
            <a:rect l="0" t="0" r="r" b="b"/>
            <a:pathLst>
              <a:path w="21600" h="19043" extrusionOk="0">
                <a:moveTo>
                  <a:pt x="0" y="18898"/>
                </a:moveTo>
                <a:cubicBezTo>
                  <a:pt x="0" y="18898"/>
                  <a:pt x="635" y="11432"/>
                  <a:pt x="1129" y="11063"/>
                </a:cubicBezTo>
                <a:cubicBezTo>
                  <a:pt x="1624" y="10695"/>
                  <a:pt x="1795" y="17871"/>
                  <a:pt x="2562" y="18570"/>
                </a:cubicBezTo>
                <a:cubicBezTo>
                  <a:pt x="3329" y="19270"/>
                  <a:pt x="3780" y="15081"/>
                  <a:pt x="4487" y="12132"/>
                </a:cubicBezTo>
                <a:cubicBezTo>
                  <a:pt x="5194" y="9183"/>
                  <a:pt x="5637" y="13339"/>
                  <a:pt x="6503" y="16154"/>
                </a:cubicBezTo>
                <a:cubicBezTo>
                  <a:pt x="7370" y="18969"/>
                  <a:pt x="7780" y="19907"/>
                  <a:pt x="8315" y="18164"/>
                </a:cubicBezTo>
                <a:cubicBezTo>
                  <a:pt x="8851" y="16422"/>
                  <a:pt x="9236" y="10691"/>
                  <a:pt x="9830" y="9920"/>
                </a:cubicBezTo>
                <a:cubicBezTo>
                  <a:pt x="10423" y="9149"/>
                  <a:pt x="10509" y="10959"/>
                  <a:pt x="11382" y="12065"/>
                </a:cubicBezTo>
                <a:cubicBezTo>
                  <a:pt x="12255" y="13171"/>
                  <a:pt x="12604" y="9182"/>
                  <a:pt x="13718" y="5839"/>
                </a:cubicBezTo>
                <a:cubicBezTo>
                  <a:pt x="14832" y="2496"/>
                  <a:pt x="15665" y="10171"/>
                  <a:pt x="16187" y="10841"/>
                </a:cubicBezTo>
                <a:cubicBezTo>
                  <a:pt x="16708" y="11511"/>
                  <a:pt x="16776" y="2270"/>
                  <a:pt x="17965" y="288"/>
                </a:cubicBezTo>
                <a:cubicBezTo>
                  <a:pt x="19154" y="-1693"/>
                  <a:pt x="19479" y="7087"/>
                  <a:pt x="20119" y="10137"/>
                </a:cubicBezTo>
                <a:cubicBezTo>
                  <a:pt x="20760" y="13187"/>
                  <a:pt x="21600" y="10707"/>
                  <a:pt x="21600" y="10707"/>
                </a:cubicBezTo>
              </a:path>
            </a:pathLst>
          </a:custGeom>
          <a:noFill/>
          <a:ln w="25400" cap="flat">
            <a:solidFill>
              <a:srgbClr val="FFFFFF">
                <a:alpha val="20000"/>
              </a:srgbClr>
            </a:solidFill>
            <a:prstDash val="solid"/>
            <a:miter lim="400000"/>
          </a:ln>
          <a:effectLst/>
        </p:spPr>
        <p:txBody>
          <a:bodyPr wrap="square" lIns="50800" tIns="50800" rIns="50800" bIns="50800" numCol="1" anchor="ctr">
            <a:noAutofit/>
          </a:bodyPr>
          <a:lstStyle/>
          <a:p>
            <a:pPr lvl="0" defTabSz="825500">
              <a:defRPr sz="5600">
                <a:latin typeface="Gill Sans"/>
                <a:ea typeface="Gill Sans"/>
                <a:cs typeface="Gill Sans"/>
                <a:sym typeface="Gill Sans"/>
              </a:defRPr>
            </a:pPr>
            <a:endParaRPr/>
          </a:p>
        </p:txBody>
      </p:sp>
      <p:grpSp>
        <p:nvGrpSpPr>
          <p:cNvPr id="22" name="组合 21"/>
          <p:cNvGrpSpPr/>
          <p:nvPr/>
        </p:nvGrpSpPr>
        <p:grpSpPr>
          <a:xfrm>
            <a:off x="3949699" y="9667653"/>
            <a:ext cx="19189702" cy="2781302"/>
            <a:chOff x="3949699" y="9667653"/>
            <a:chExt cx="19189702" cy="2781302"/>
          </a:xfrm>
        </p:grpSpPr>
        <p:sp>
          <p:nvSpPr>
            <p:cNvPr id="12" name="Shape 33"/>
            <p:cNvSpPr/>
            <p:nvPr/>
          </p:nvSpPr>
          <p:spPr>
            <a:xfrm>
              <a:off x="11874500" y="10772554"/>
              <a:ext cx="266701" cy="2667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4A5264">
                <a:alpha val="41843"/>
              </a:srgbClr>
            </a:solidFill>
            <a:ln w="88900" cap="flat">
              <a:solidFill>
                <a:srgbClr val="FFFFFF">
                  <a:alpha val="41843"/>
                </a:srgbClr>
              </a:solidFill>
              <a:prstDash val="solid"/>
              <a:miter lim="400000"/>
            </a:ln>
            <a:effectLst/>
          </p:spPr>
          <p:txBody>
            <a:bodyPr wrap="square" lIns="50800" tIns="50800" rIns="50800" bIns="50800" numCol="1" anchor="ctr">
              <a:noAutofit/>
            </a:bodyPr>
            <a:lstStyle/>
            <a:p>
              <a:pPr lvl="0" defTabSz="914400">
                <a:defRPr sz="4000">
                  <a:solidFill>
                    <a:srgbClr val="0000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 name="Shape 34"/>
            <p:cNvSpPr/>
            <p:nvPr/>
          </p:nvSpPr>
          <p:spPr>
            <a:xfrm>
              <a:off x="16979899" y="9667653"/>
              <a:ext cx="266701" cy="2667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4A5264">
                <a:alpha val="60743"/>
              </a:srgbClr>
            </a:solidFill>
            <a:ln w="88900" cap="flat">
              <a:solidFill>
                <a:srgbClr val="FFFFFF">
                  <a:alpha val="60743"/>
                </a:srgbClr>
              </a:solidFill>
              <a:prstDash val="solid"/>
              <a:miter lim="400000"/>
            </a:ln>
            <a:effectLst/>
          </p:spPr>
          <p:txBody>
            <a:bodyPr wrap="square" lIns="50800" tIns="50800" rIns="50800" bIns="50800" numCol="1" anchor="ctr">
              <a:noAutofit/>
            </a:bodyPr>
            <a:lstStyle/>
            <a:p>
              <a:pPr lvl="0" defTabSz="914400">
                <a:defRPr sz="4000">
                  <a:solidFill>
                    <a:srgbClr val="0000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35"/>
            <p:cNvSpPr/>
            <p:nvPr/>
          </p:nvSpPr>
          <p:spPr>
            <a:xfrm>
              <a:off x="19113500" y="10328053"/>
              <a:ext cx="266701" cy="2667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4A5264"/>
            </a:solidFill>
            <a:ln w="88900" cap="flat">
              <a:solidFill>
                <a:srgbClr val="FFFFFF"/>
              </a:solidFill>
              <a:prstDash val="solid"/>
              <a:miter lim="400000"/>
            </a:ln>
            <a:effectLst/>
          </p:spPr>
          <p:txBody>
            <a:bodyPr wrap="square" lIns="50800" tIns="50800" rIns="50800" bIns="50800" numCol="1" anchor="ctr">
              <a:noAutofit/>
            </a:bodyPr>
            <a:lstStyle/>
            <a:p>
              <a:pPr lvl="0" defTabSz="914400">
                <a:defRPr sz="4000">
                  <a:solidFill>
                    <a:srgbClr val="0000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Shape 36"/>
            <p:cNvSpPr/>
            <p:nvPr/>
          </p:nvSpPr>
          <p:spPr>
            <a:xfrm>
              <a:off x="14350999" y="10137553"/>
              <a:ext cx="266701" cy="2667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4A5264"/>
            </a:solidFill>
            <a:ln w="88900" cap="flat">
              <a:solidFill>
                <a:srgbClr val="FFFFFF"/>
              </a:solidFill>
              <a:prstDash val="solid"/>
              <a:miter lim="400000"/>
            </a:ln>
            <a:effectLst/>
          </p:spPr>
          <p:txBody>
            <a:bodyPr wrap="square" lIns="50800" tIns="50800" rIns="50800" bIns="50800" numCol="1" anchor="ctr">
              <a:noAutofit/>
            </a:bodyPr>
            <a:lstStyle/>
            <a:p>
              <a:pPr lvl="0" defTabSz="914400">
                <a:defRPr sz="4000">
                  <a:solidFill>
                    <a:srgbClr val="0000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hape 37"/>
            <p:cNvSpPr/>
            <p:nvPr/>
          </p:nvSpPr>
          <p:spPr>
            <a:xfrm>
              <a:off x="9766300" y="12029854"/>
              <a:ext cx="266701" cy="2667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4A5264"/>
            </a:solidFill>
            <a:ln w="88900" cap="flat">
              <a:solidFill>
                <a:srgbClr val="FFFFFF"/>
              </a:solidFill>
              <a:prstDash val="solid"/>
              <a:miter lim="400000"/>
            </a:ln>
            <a:effectLst/>
          </p:spPr>
          <p:txBody>
            <a:bodyPr wrap="square" lIns="50800" tIns="50800" rIns="50800" bIns="50800" numCol="1" anchor="ctr">
              <a:noAutofit/>
            </a:bodyPr>
            <a:lstStyle/>
            <a:p>
              <a:pPr lvl="0" defTabSz="914400">
                <a:defRPr sz="4000">
                  <a:solidFill>
                    <a:srgbClr val="0000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7" name="Shape 38"/>
            <p:cNvSpPr/>
            <p:nvPr/>
          </p:nvSpPr>
          <p:spPr>
            <a:xfrm>
              <a:off x="7162800" y="11648854"/>
              <a:ext cx="266701" cy="2667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4A5264"/>
            </a:solidFill>
            <a:ln w="88900" cap="flat">
              <a:solidFill>
                <a:srgbClr val="FFFFFF"/>
              </a:solidFill>
              <a:prstDash val="solid"/>
              <a:miter lim="400000"/>
            </a:ln>
            <a:effectLst/>
          </p:spPr>
          <p:txBody>
            <a:bodyPr wrap="square" lIns="50800" tIns="50800" rIns="50800" bIns="50800" numCol="1" anchor="ctr">
              <a:noAutofit/>
            </a:bodyPr>
            <a:lstStyle/>
            <a:p>
              <a:pPr lvl="0" defTabSz="914400">
                <a:defRPr sz="4000">
                  <a:solidFill>
                    <a:srgbClr val="0000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8" name="Shape 39"/>
            <p:cNvSpPr/>
            <p:nvPr/>
          </p:nvSpPr>
          <p:spPr>
            <a:xfrm>
              <a:off x="3949699" y="12182254"/>
              <a:ext cx="266701" cy="2667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4A5264"/>
            </a:solidFill>
            <a:ln w="88900" cap="flat">
              <a:solidFill>
                <a:srgbClr val="FFFFFF"/>
              </a:solidFill>
              <a:prstDash val="solid"/>
              <a:miter lim="400000"/>
            </a:ln>
            <a:effectLst/>
          </p:spPr>
          <p:txBody>
            <a:bodyPr wrap="square" lIns="50800" tIns="50800" rIns="50800" bIns="50800" numCol="1" anchor="ctr">
              <a:noAutofit/>
            </a:bodyPr>
            <a:lstStyle/>
            <a:p>
              <a:pPr lvl="0" defTabSz="914400">
                <a:defRPr sz="4000">
                  <a:solidFill>
                    <a:srgbClr val="0000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9" name="Shape 40"/>
            <p:cNvSpPr/>
            <p:nvPr/>
          </p:nvSpPr>
          <p:spPr>
            <a:xfrm>
              <a:off x="22872700" y="10315353"/>
              <a:ext cx="266701" cy="2667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4A5264"/>
            </a:solidFill>
            <a:ln w="88900" cap="flat">
              <a:solidFill>
                <a:srgbClr val="FFFFFF"/>
              </a:solidFill>
              <a:prstDash val="solid"/>
              <a:miter lim="400000"/>
            </a:ln>
            <a:effectLst/>
          </p:spPr>
          <p:txBody>
            <a:bodyPr wrap="square" lIns="50800" tIns="50800" rIns="50800" bIns="50800" numCol="1" anchor="ctr">
              <a:noAutofit/>
            </a:bodyPr>
            <a:lstStyle/>
            <a:p>
              <a:pPr lvl="0" defTabSz="914400">
                <a:defRPr sz="4000">
                  <a:solidFill>
                    <a:srgbClr val="0000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23" name="Shape 43"/>
          <p:cNvSpPr/>
          <p:nvPr/>
        </p:nvSpPr>
        <p:spPr>
          <a:xfrm>
            <a:off x="11086679" y="11782204"/>
            <a:ext cx="2870364" cy="584201"/>
          </a:xfrm>
          <a:prstGeom prst="rect">
            <a:avLst/>
          </a:prstGeom>
          <a:ln w="12700">
            <a:solidFill>
              <a:schemeClr val="bg1"/>
            </a:solidFill>
            <a:miter lim="400000"/>
          </a:ln>
        </p:spPr>
        <p:txBody>
          <a:bodyPr lIns="50800" tIns="50800" rIns="50800" bIns="50800" anchor="ctr"/>
          <a:lstStyle>
            <a:lvl1pPr algn="ctr">
              <a:defRPr sz="2700" spc="566">
                <a:solidFill>
                  <a:srgbClr val="FFFFFF"/>
                </a:solidFill>
                <a:latin typeface="Geomanist"/>
                <a:ea typeface="Geomanist"/>
                <a:cs typeface="Geomanist"/>
                <a:sym typeface="Geomanist"/>
              </a:defRPr>
            </a:lvl1pPr>
          </a:lstStyle>
          <a:p>
            <a:pPr lvl="0">
              <a:defRPr sz="1800" spc="0">
                <a:solidFill>
                  <a:srgbClr val="000000"/>
                </a:solidFill>
              </a:defRPr>
            </a:pPr>
            <a:r>
              <a:rPr lang="zh-CN" altLang="en-US" dirty="0">
                <a:solidFill>
                  <a:schemeClr val="bg1"/>
                </a:solidFill>
                <a:latin typeface="微软雅黑 Light" panose="020B0502040204020203" pitchFamily="34" charset="-122"/>
                <a:ea typeface="微软雅黑 Light" panose="020B0502040204020203" pitchFamily="34" charset="-122"/>
              </a:rPr>
              <a:t>制作人：邓成刚</a:t>
            </a:r>
            <a:endParaRPr lang="en-US" altLang="zh-CN" sz="2700" spc="566" dirty="0">
              <a:solidFill>
                <a:schemeClr val="bg1"/>
              </a:solidFill>
              <a:latin typeface="微软雅黑 Light" panose="020B0502040204020203" pitchFamily="34" charset="-122"/>
              <a:ea typeface="微软雅黑 Light" panose="020B0502040204020203" pitchFamily="34" charset="-122"/>
            </a:endParaRPr>
          </a:p>
        </p:txBody>
      </p:sp>
      <p:sp>
        <p:nvSpPr>
          <p:cNvPr id="2" name="矩形 1">
            <a:extLst>
              <a:ext uri="{FF2B5EF4-FFF2-40B4-BE49-F238E27FC236}">
                <a16:creationId xmlns:a16="http://schemas.microsoft.com/office/drawing/2014/main" id="{08A9D57A-F5F5-4339-98A3-80BFD8657478}"/>
              </a:ext>
            </a:extLst>
          </p:cNvPr>
          <p:cNvSpPr/>
          <p:nvPr/>
        </p:nvSpPr>
        <p:spPr>
          <a:xfrm>
            <a:off x="11565356" y="735786"/>
            <a:ext cx="1912754" cy="63671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chemeClr val="bg1"/>
                </a:solidFill>
                <a:effectLst/>
                <a:uFillTx/>
                <a:latin typeface="Open Sans" panose="020B0606030504020204"/>
                <a:ea typeface="Open Sans" panose="020B0606030504020204"/>
                <a:cs typeface="Open Sans" panose="020B0606030504020204"/>
                <a:sym typeface="Open Sans" panose="020B0606030504020204"/>
              </a:rPr>
              <a:t>项目感想</a:t>
            </a:r>
          </a:p>
        </p:txBody>
      </p:sp>
      <p:sp>
        <p:nvSpPr>
          <p:cNvPr id="3" name="矩形 2">
            <a:extLst>
              <a:ext uri="{FF2B5EF4-FFF2-40B4-BE49-F238E27FC236}">
                <a16:creationId xmlns:a16="http://schemas.microsoft.com/office/drawing/2014/main" id="{F49F66E8-6E8F-44E1-84E0-92D1B6FE711B}"/>
              </a:ext>
            </a:extLst>
          </p:cNvPr>
          <p:cNvSpPr/>
          <p:nvPr/>
        </p:nvSpPr>
        <p:spPr>
          <a:xfrm>
            <a:off x="6910630" y="2180403"/>
            <a:ext cx="11222206" cy="346825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rtl="0" latinLnBrk="1" hangingPunct="0"/>
            <a:r>
              <a:rPr kumimoji="0" lang="zh-CN" altLang="en-US" sz="3200" b="0" i="0" u="none" strike="noStrike" cap="none" spc="0" normalizeH="0" baseline="0" dirty="0">
                <a:ln>
                  <a:noFill/>
                </a:ln>
                <a:solidFill>
                  <a:srgbClr val="767982"/>
                </a:solidFill>
                <a:effectLst/>
                <a:uFillTx/>
                <a:latin typeface="Open Sans" panose="020B0606030504020204"/>
                <a:ea typeface="Open Sans" panose="020B0606030504020204"/>
                <a:cs typeface="Open Sans" panose="020B0606030504020204"/>
                <a:sym typeface="Open Sans" panose="020B0606030504020204"/>
              </a:rPr>
              <a:t>  </a:t>
            </a:r>
            <a:r>
              <a:rPr kumimoji="0" lang="en-US" altLang="zh-CN" sz="3200" b="0" i="0" u="none" strike="noStrike" cap="none" spc="0" normalizeH="0" baseline="0" dirty="0">
                <a:ln>
                  <a:noFill/>
                </a:ln>
                <a:solidFill>
                  <a:srgbClr val="767982"/>
                </a:solidFill>
                <a:effectLst/>
                <a:uFillTx/>
                <a:latin typeface="Open Sans" panose="020B0606030504020204"/>
                <a:ea typeface="Open Sans" panose="020B0606030504020204"/>
                <a:cs typeface="Open Sans" panose="020B0606030504020204"/>
                <a:sym typeface="Open Sans" panose="020B0606030504020204"/>
              </a:rPr>
              <a:t>	</a:t>
            </a:r>
            <a:r>
              <a:rPr kumimoji="0" lang="en-US" altLang="zh-CN" sz="3600" b="0" i="0" u="none" strike="noStrike" cap="none" spc="0" normalizeH="0" baseline="0" dirty="0">
                <a:ln>
                  <a:noFill/>
                </a:ln>
                <a:solidFill>
                  <a:srgbClr val="767982"/>
                </a:solidFill>
                <a:effectLst/>
                <a:uFillTx/>
                <a:latin typeface="Open Sans" panose="020B0606030504020204"/>
                <a:ea typeface="Open Sans" panose="020B0606030504020204"/>
                <a:cs typeface="Open Sans" panose="020B0606030504020204"/>
                <a:sym typeface="Open Sans" panose="020B0606030504020204"/>
              </a:rPr>
              <a:t>  </a:t>
            </a:r>
            <a:r>
              <a:rPr lang="en-US" altLang="zh-CN" sz="3600" dirty="0">
                <a:solidFill>
                  <a:schemeClr val="bg1"/>
                </a:solidFill>
                <a:latin typeface="Open Sans" panose="020B0606030504020204"/>
                <a:ea typeface="Open Sans" panose="020B0606030504020204"/>
                <a:cs typeface="Open Sans" panose="020B0606030504020204"/>
                <a:sym typeface="Open Sans" panose="020B0606030504020204"/>
              </a:rPr>
              <a:t> </a:t>
            </a:r>
            <a:r>
              <a:rPr lang="zh-CN" altLang="en-US" sz="3600" dirty="0">
                <a:solidFill>
                  <a:schemeClr val="bg1"/>
                </a:solidFill>
                <a:latin typeface="Open Sans" panose="020B0606030504020204"/>
                <a:ea typeface="Open Sans" panose="020B0606030504020204"/>
                <a:cs typeface="Open Sans" panose="020B0606030504020204"/>
                <a:sym typeface="Open Sans" panose="020B0606030504020204"/>
              </a:rPr>
              <a:t>终于完成了这个冒险岛项目，在项目过程中虽然遇到了一些问题，但最终还是基本解决了。通过这次的项目我更深层次的理解了</a:t>
            </a:r>
            <a:r>
              <a:rPr lang="en-US" altLang="zh-CN" sz="3600" dirty="0">
                <a:solidFill>
                  <a:schemeClr val="bg1"/>
                </a:solidFill>
                <a:latin typeface="Open Sans" panose="020B0606030504020204"/>
                <a:ea typeface="Open Sans" panose="020B0606030504020204"/>
                <a:cs typeface="Open Sans" panose="020B0606030504020204"/>
                <a:sym typeface="Open Sans" panose="020B0606030504020204"/>
              </a:rPr>
              <a:t>JAVASE</a:t>
            </a:r>
            <a:r>
              <a:rPr lang="zh-CN" altLang="en-US" sz="3600" dirty="0">
                <a:solidFill>
                  <a:schemeClr val="bg1"/>
                </a:solidFill>
                <a:latin typeface="Open Sans" panose="020B0606030504020204"/>
                <a:ea typeface="Open Sans" panose="020B0606030504020204"/>
                <a:cs typeface="Open Sans" panose="020B0606030504020204"/>
                <a:sym typeface="Open Sans" panose="020B0606030504020204"/>
              </a:rPr>
              <a:t>的一些基本知识，对于面向对象也有了比较深层的理解，相信在以后的学习工作中我能更好的利用当前所学习的知识去应对更多的难题。</a:t>
            </a:r>
            <a:endParaRPr kumimoji="0" lang="zh-CN" altLang="en-US" sz="3600" b="0" i="0" u="none" strike="noStrike" cap="none" spc="0" normalizeH="0" baseline="0" dirty="0">
              <a:ln>
                <a:noFill/>
              </a:ln>
              <a:solidFill>
                <a:srgbClr val="767982"/>
              </a:solidFill>
              <a:effectLst/>
              <a:uFillTx/>
              <a:latin typeface="Open Sans" panose="020B0606030504020204"/>
              <a:ea typeface="Open Sans" panose="020B0606030504020204"/>
              <a:cs typeface="Open Sans" panose="020B0606030504020204"/>
              <a:sym typeface="Open Sans" panose="020B0606030504020204"/>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0"/>
                                        </p:tgtEl>
                                        <p:attrNameLst>
                                          <p:attrName>ppt_y</p:attrName>
                                        </p:attrNameLst>
                                      </p:cBhvr>
                                      <p:tavLst>
                                        <p:tav tm="0">
                                          <p:val>
                                            <p:strVal val="#ppt_y"/>
                                          </p:val>
                                        </p:tav>
                                        <p:tav tm="100000">
                                          <p:val>
                                            <p:strVal val="#ppt_y"/>
                                          </p:val>
                                        </p:tav>
                                      </p:tavLst>
                                    </p:anim>
                                    <p:anim calcmode="lin" valueType="num">
                                      <p:cBhvr>
                                        <p:cTn id="9"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0"/>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left)">
                                      <p:cBhvr>
                                        <p:cTn id="14" dur="1500"/>
                                        <p:tgtEl>
                                          <p:spTgt spid="11"/>
                                        </p:tgtEl>
                                      </p:cBhvr>
                                    </p:animEffect>
                                  </p:childTnLst>
                                </p:cTn>
                              </p:par>
                              <p:par>
                                <p:cTn id="15" presetID="22" presetClass="entr" presetSubtype="8" fill="hold" grpId="0" nodeType="withEffect">
                                  <p:stCondLst>
                                    <p:cond delay="50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1500"/>
                                        <p:tgtEl>
                                          <p:spTgt spid="9"/>
                                        </p:tgtEl>
                                      </p:cBhvr>
                                    </p:animEffect>
                                  </p:childTnLst>
                                </p:cTn>
                              </p:par>
                              <p:par>
                                <p:cTn id="18" presetID="22" presetClass="entr" presetSubtype="8" fill="hold" grpId="0" nodeType="withEffect">
                                  <p:stCondLst>
                                    <p:cond delay="75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1500"/>
                                        <p:tgtEl>
                                          <p:spTgt spid="10"/>
                                        </p:tgtEl>
                                      </p:cBhvr>
                                    </p:animEffect>
                                  </p:childTnLst>
                                </p:cTn>
                              </p:par>
                              <p:par>
                                <p:cTn id="21" presetID="10" presetClass="entr" presetSubtype="0" fill="hold" nodeType="withEffect">
                                  <p:stCondLst>
                                    <p:cond delay="100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42" presetClass="entr" presetSubtype="0" fill="hold" grpId="0" nodeType="withEffect">
                                  <p:stCondLst>
                                    <p:cond delay="125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anim calcmode="lin" valueType="num">
                                      <p:cBhvr>
                                        <p:cTn id="27" dur="500" fill="hold"/>
                                        <p:tgtEl>
                                          <p:spTgt spid="23"/>
                                        </p:tgtEl>
                                        <p:attrNameLst>
                                          <p:attrName>ppt_x</p:attrName>
                                        </p:attrNameLst>
                                      </p:cBhvr>
                                      <p:tavLst>
                                        <p:tav tm="0">
                                          <p:val>
                                            <p:strVal val="#ppt_x"/>
                                          </p:val>
                                        </p:tav>
                                        <p:tav tm="100000">
                                          <p:val>
                                            <p:strVal val="#ppt_x"/>
                                          </p:val>
                                        </p:tav>
                                      </p:tavLst>
                                    </p:anim>
                                    <p:anim calcmode="lin" valueType="num">
                                      <p:cBhvr>
                                        <p:cTn id="28"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9" grpId="0" animBg="1"/>
      <p:bldP spid="10" grpId="0" animBg="1"/>
      <p:bldP spid="11" grpId="0" animBg="1"/>
      <p:bldP spid="2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6"/>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第一PPT，www.1ppt.com">
  <a:themeElements>
    <a:clrScheme name="White">
      <a:dk1>
        <a:srgbClr val="45454F"/>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Open Sans Light"/>
        <a:ea typeface="Open Sans Light"/>
        <a:cs typeface="Open Sans Light"/>
      </a:majorFont>
      <a:minorFont>
        <a:latin typeface="Open Sans Semibold"/>
        <a:ea typeface="Open Sans Semibold"/>
        <a:cs typeface="Open Sans Semi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A6AAA9"/>
        </a:solid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l" defTabSz="584200" rtl="0" fontAlgn="auto" latinLnBrk="1" hangingPunct="0">
          <a:lnSpc>
            <a:spcPct val="100000"/>
          </a:lnSpc>
          <a:spcBef>
            <a:spcPts val="0"/>
          </a:spcBef>
          <a:spcAft>
            <a:spcPts val="0"/>
          </a:spcAft>
          <a:buClrTx/>
          <a:buSzTx/>
          <a:buFontTx/>
          <a:buNone/>
          <a:defRPr kumimoji="0" sz="2400" b="0" i="0" u="none" strike="noStrike" cap="none" spc="0" normalizeH="0" baseline="0">
            <a:ln>
              <a:noFill/>
            </a:ln>
            <a:solidFill>
              <a:srgbClr val="767982"/>
            </a:solidFill>
            <a:effectLst/>
            <a:uFillTx/>
            <a:latin typeface="Open Sans" panose="020B0606030504020204"/>
            <a:ea typeface="Open Sans" panose="020B0606030504020204"/>
            <a:cs typeface="Open Sans" panose="020B0606030504020204"/>
            <a:sym typeface="Open Sans" panose="020B0606030504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l" defTabSz="584200" rtl="0" fontAlgn="auto" latinLnBrk="1" hangingPunct="0">
          <a:lnSpc>
            <a:spcPct val="100000"/>
          </a:lnSpc>
          <a:spcBef>
            <a:spcPts val="0"/>
          </a:spcBef>
          <a:spcAft>
            <a:spcPts val="0"/>
          </a:spcAft>
          <a:buClrTx/>
          <a:buSzTx/>
          <a:buFontTx/>
          <a:buNone/>
          <a:defRPr kumimoji="0" sz="9200" b="0" i="0" u="none" strike="noStrike" cap="none" spc="0" normalizeH="0" baseline="0">
            <a:ln>
              <a:noFill/>
            </a:ln>
            <a:solidFill>
              <a:srgbClr val="45454F"/>
            </a:solidFill>
            <a:effectLst/>
            <a:uFillTx/>
            <a:latin typeface="+mj-lt"/>
            <a:ea typeface="+mj-ea"/>
            <a:cs typeface="+mj-cs"/>
            <a:sym typeface="Open Sans Light" panose="020B0306030504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Open Sans Light"/>
        <a:ea typeface="Open Sans Light"/>
        <a:cs typeface="Open Sans Light"/>
      </a:majorFont>
      <a:minorFont>
        <a:latin typeface="Open Sans Semibold"/>
        <a:ea typeface="Open Sans Semibold"/>
        <a:cs typeface="Open Sans Semi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A6AAA9"/>
        </a:solid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l" defTabSz="584200" rtl="0" fontAlgn="auto" latinLnBrk="1" hangingPunct="0">
          <a:lnSpc>
            <a:spcPct val="100000"/>
          </a:lnSpc>
          <a:spcBef>
            <a:spcPts val="0"/>
          </a:spcBef>
          <a:spcAft>
            <a:spcPts val="0"/>
          </a:spcAft>
          <a:buClrTx/>
          <a:buSzTx/>
          <a:buFontTx/>
          <a:buNone/>
          <a:defRPr kumimoji="0" sz="2400" b="0" i="0" u="none" strike="noStrike" cap="none" spc="0" normalizeH="0" baseline="0">
            <a:ln>
              <a:noFill/>
            </a:ln>
            <a:solidFill>
              <a:srgbClr val="767982"/>
            </a:solidFill>
            <a:effectLst/>
            <a:uFillTx/>
            <a:latin typeface="Open Sans" panose="020B0606030504020204"/>
            <a:ea typeface="Open Sans" panose="020B0606030504020204"/>
            <a:cs typeface="Open Sans" panose="020B0606030504020204"/>
            <a:sym typeface="Open Sans" panose="020B0606030504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l" defTabSz="584200" rtl="0" fontAlgn="auto" latinLnBrk="1" hangingPunct="0">
          <a:lnSpc>
            <a:spcPct val="100000"/>
          </a:lnSpc>
          <a:spcBef>
            <a:spcPts val="0"/>
          </a:spcBef>
          <a:spcAft>
            <a:spcPts val="0"/>
          </a:spcAft>
          <a:buClrTx/>
          <a:buSzTx/>
          <a:buFontTx/>
          <a:buNone/>
          <a:defRPr kumimoji="0" sz="9200" b="0" i="0" u="none" strike="noStrike" cap="none" spc="0" normalizeH="0" baseline="0">
            <a:ln>
              <a:noFill/>
            </a:ln>
            <a:solidFill>
              <a:srgbClr val="45454F"/>
            </a:solidFill>
            <a:effectLst/>
            <a:uFillTx/>
            <a:latin typeface="+mj-lt"/>
            <a:ea typeface="+mj-ea"/>
            <a:cs typeface="+mj-cs"/>
            <a:sym typeface="Open Sans Light" panose="020B0306030504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TotalTime>
  <Words>89</Words>
  <Application>Microsoft Office PowerPoint</Application>
  <PresentationFormat>自定义</PresentationFormat>
  <Paragraphs>31</Paragraphs>
  <Slides>9</Slides>
  <Notes>8</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9</vt:i4>
      </vt:variant>
    </vt:vector>
  </HeadingPairs>
  <TitlesOfParts>
    <vt:vector size="22" baseType="lpstr">
      <vt:lpstr>Geomanist</vt:lpstr>
      <vt:lpstr>Gill Sans</vt:lpstr>
      <vt:lpstr>Helvetica Light</vt:lpstr>
      <vt:lpstr>Helvetica Neue</vt:lpstr>
      <vt:lpstr>Open Sans Light</vt:lpstr>
      <vt:lpstr>方正尚酷简体</vt:lpstr>
      <vt:lpstr>微软雅黑</vt:lpstr>
      <vt:lpstr>微软雅黑 Light</vt:lpstr>
      <vt:lpstr>造字工房悦黑（非商用）常规体</vt:lpstr>
      <vt:lpstr>Arial</vt:lpstr>
      <vt:lpstr>Calibri</vt:lpstr>
      <vt:lpstr>Open Sans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user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极简商务</dc:title>
  <dc:creator>user</dc:creator>
  <cp:keywords>user</cp:keywords>
  <dc:description>user</dc:description>
  <cp:lastModifiedBy>不二 贰货</cp:lastModifiedBy>
  <cp:revision>61</cp:revision>
  <dcterms:created xsi:type="dcterms:W3CDTF">2017-02-24T03:36:20Z</dcterms:created>
  <dcterms:modified xsi:type="dcterms:W3CDTF">2019-08-26T00:51:11Z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2052-10.1.0.6206</vt:lpwstr>
  </property>
</Properties>
</file>